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19"/>
  </p:notesMasterIdLst>
  <p:handoutMasterIdLst>
    <p:handoutMasterId r:id="rId20"/>
  </p:handoutMasterIdLst>
  <p:sldIdLst>
    <p:sldId id="257" r:id="rId2"/>
    <p:sldId id="297" r:id="rId3"/>
    <p:sldId id="298" r:id="rId4"/>
    <p:sldId id="299" r:id="rId5"/>
    <p:sldId id="286" r:id="rId6"/>
    <p:sldId id="284" r:id="rId7"/>
    <p:sldId id="307" r:id="rId8"/>
    <p:sldId id="308" r:id="rId9"/>
    <p:sldId id="302" r:id="rId10"/>
    <p:sldId id="309" r:id="rId11"/>
    <p:sldId id="310" r:id="rId12"/>
    <p:sldId id="303" r:id="rId13"/>
    <p:sldId id="306" r:id="rId14"/>
    <p:sldId id="290" r:id="rId15"/>
    <p:sldId id="294" r:id="rId16"/>
    <p:sldId id="304" r:id="rId17"/>
    <p:sldId id="266" r:id="rId18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0FE4DC15-5445-4BAF-8F61-24A8B8374629}">
          <p14:sldIdLst>
            <p14:sldId id="257"/>
            <p14:sldId id="297"/>
            <p14:sldId id="298"/>
            <p14:sldId id="299"/>
            <p14:sldId id="286"/>
            <p14:sldId id="284"/>
            <p14:sldId id="307"/>
            <p14:sldId id="308"/>
            <p14:sldId id="302"/>
            <p14:sldId id="309"/>
            <p14:sldId id="310"/>
            <p14:sldId id="303"/>
            <p14:sldId id="306"/>
            <p14:sldId id="290"/>
            <p14:sldId id="294"/>
            <p14:sldId id="304"/>
            <p14:sldId id="266"/>
          </p14:sldIdLst>
        </p14:section>
        <p14:section name="Потенциал клиентской базы" id="{1188FC4E-AECD-491D-AE78-32098EB142C5}">
          <p14:sldIdLst/>
        </p14:section>
      </p14:sectionLst>
    </p:ex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D8ED"/>
    <a:srgbClr val="30353F"/>
    <a:srgbClr val="43CDD9"/>
    <a:srgbClr val="667181"/>
    <a:srgbClr val="BABABA"/>
    <a:srgbClr val="DBDBDB"/>
    <a:srgbClr val="85E0E7"/>
    <a:srgbClr val="515A6B"/>
    <a:srgbClr val="AFBBBD"/>
    <a:srgbClr val="8FA0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408" autoAdjust="0"/>
  </p:normalViewPr>
  <p:slideViewPr>
    <p:cSldViewPr snapToGrid="0" showGuides="1">
      <p:cViewPr varScale="1">
        <p:scale>
          <a:sx n="116" d="100"/>
          <a:sy n="116" d="100"/>
        </p:scale>
        <p:origin x="336" y="96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979C46-7B04-4E43-A163-B5B4EC868264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7309EA45-17AD-443A-B6F5-E4B3199F59FF}">
      <dgm:prSet phldrT="[Текст]" custT="1"/>
      <dgm:spPr/>
      <dgm:t>
        <a:bodyPr/>
        <a:lstStyle/>
        <a:p>
          <a:r>
            <a:rPr lang="ru-RU" sz="2000" dirty="0"/>
            <a:t>Использование трёх ключевых показателей для Рейтинга</a:t>
          </a:r>
        </a:p>
      </dgm:t>
    </dgm:pt>
    <dgm:pt modelId="{5B6942D7-2079-4FF0-AD57-AD673EC6448D}" type="parTrans" cxnId="{E82720CE-2927-47B9-A373-ED1750EF7D79}">
      <dgm:prSet/>
      <dgm:spPr/>
      <dgm:t>
        <a:bodyPr/>
        <a:lstStyle/>
        <a:p>
          <a:endParaRPr lang="ru-RU"/>
        </a:p>
      </dgm:t>
    </dgm:pt>
    <dgm:pt modelId="{1EC6CD43-DC89-4902-A3B9-77F0F061159F}" type="sibTrans" cxnId="{E82720CE-2927-47B9-A373-ED1750EF7D79}">
      <dgm:prSet/>
      <dgm:spPr/>
      <dgm:t>
        <a:bodyPr/>
        <a:lstStyle/>
        <a:p>
          <a:endParaRPr lang="ru-RU"/>
        </a:p>
      </dgm:t>
    </dgm:pt>
    <dgm:pt modelId="{8DD258B8-B028-4AF6-A143-A53FA317C054}">
      <dgm:prSet phldrT="[Текст]"/>
      <dgm:spPr/>
      <dgm:t>
        <a:bodyPr/>
        <a:lstStyle/>
        <a:p>
          <a:r>
            <a:rPr lang="ru-RU" dirty="0"/>
            <a:t>Быстрый старт нового пользователя в 2 простых шага</a:t>
          </a:r>
        </a:p>
      </dgm:t>
    </dgm:pt>
    <dgm:pt modelId="{BDD9B46E-3927-4A9B-B617-FFF72043525C}" type="parTrans" cxnId="{DA62D339-3C99-4D91-998B-C731B63F58CA}">
      <dgm:prSet/>
      <dgm:spPr/>
      <dgm:t>
        <a:bodyPr/>
        <a:lstStyle/>
        <a:p>
          <a:endParaRPr lang="ru-RU"/>
        </a:p>
      </dgm:t>
    </dgm:pt>
    <dgm:pt modelId="{2AEE7774-4390-45C2-9C0A-0F726AF1486C}" type="sibTrans" cxnId="{DA62D339-3C99-4D91-998B-C731B63F58CA}">
      <dgm:prSet/>
      <dgm:spPr/>
      <dgm:t>
        <a:bodyPr/>
        <a:lstStyle/>
        <a:p>
          <a:endParaRPr lang="ru-RU"/>
        </a:p>
      </dgm:t>
    </dgm:pt>
    <dgm:pt modelId="{03A5F76B-0D45-4EC7-9484-2AF913FE7EFD}">
      <dgm:prSet phldrT="[Текст]" custT="1"/>
      <dgm:spPr/>
      <dgm:t>
        <a:bodyPr/>
        <a:lstStyle/>
        <a:p>
          <a:r>
            <a:rPr lang="ru-RU" sz="2000" dirty="0"/>
            <a:t>Масштабируемость решения</a:t>
          </a:r>
          <a:r>
            <a:rPr lang="en-US" sz="2000" dirty="0"/>
            <a:t> – </a:t>
          </a:r>
          <a:r>
            <a:rPr lang="ru-RU" sz="2000" dirty="0"/>
            <a:t>возможность дополнения новых источников данных</a:t>
          </a:r>
        </a:p>
      </dgm:t>
    </dgm:pt>
    <dgm:pt modelId="{4586F984-3A3E-4E31-A675-0D3A2E4D307A}" type="sibTrans" cxnId="{2FCA4363-4348-4B2E-A498-ACEA0151D76F}">
      <dgm:prSet/>
      <dgm:spPr/>
      <dgm:t>
        <a:bodyPr/>
        <a:lstStyle/>
        <a:p>
          <a:endParaRPr lang="ru-RU"/>
        </a:p>
      </dgm:t>
    </dgm:pt>
    <dgm:pt modelId="{B9793F57-AC01-495A-AA30-7CE6BFB7A675}" type="parTrans" cxnId="{2FCA4363-4348-4B2E-A498-ACEA0151D76F}">
      <dgm:prSet/>
      <dgm:spPr/>
      <dgm:t>
        <a:bodyPr/>
        <a:lstStyle/>
        <a:p>
          <a:endParaRPr lang="ru-RU"/>
        </a:p>
      </dgm:t>
    </dgm:pt>
    <dgm:pt modelId="{6B3DE57E-296D-4771-AB74-A37DFED9ACEC}">
      <dgm:prSet phldrT="[Текст]"/>
      <dgm:spPr/>
      <dgm:t>
        <a:bodyPr/>
        <a:lstStyle/>
        <a:p>
          <a:r>
            <a:rPr lang="ru-RU" dirty="0"/>
            <a:t>Для зарегистрированного – действий не требуется</a:t>
          </a:r>
        </a:p>
      </dgm:t>
    </dgm:pt>
    <dgm:pt modelId="{6F7ED2EA-0A4A-49DC-809E-B08DB32132AA}" type="sibTrans" cxnId="{4752089B-4BBF-49EC-B417-D0E351F88337}">
      <dgm:prSet/>
      <dgm:spPr/>
      <dgm:t>
        <a:bodyPr/>
        <a:lstStyle/>
        <a:p>
          <a:endParaRPr lang="ru-RU"/>
        </a:p>
      </dgm:t>
    </dgm:pt>
    <dgm:pt modelId="{AE54F98D-D595-4576-83AE-925642907A1E}" type="parTrans" cxnId="{4752089B-4BBF-49EC-B417-D0E351F88337}">
      <dgm:prSet/>
      <dgm:spPr/>
      <dgm:t>
        <a:bodyPr/>
        <a:lstStyle/>
        <a:p>
          <a:endParaRPr lang="ru-RU"/>
        </a:p>
      </dgm:t>
    </dgm:pt>
    <dgm:pt modelId="{A87E6B6F-5ED0-46D4-AC67-B24ABE6786C2}" type="pres">
      <dgm:prSet presAssocID="{A9979C46-7B04-4E43-A163-B5B4EC868264}" presName="linear" presStyleCnt="0">
        <dgm:presLayoutVars>
          <dgm:dir/>
          <dgm:animLvl val="lvl"/>
          <dgm:resizeHandles val="exact"/>
        </dgm:presLayoutVars>
      </dgm:prSet>
      <dgm:spPr/>
    </dgm:pt>
    <dgm:pt modelId="{60931A52-A847-433A-9507-D0DC2C73FB57}" type="pres">
      <dgm:prSet presAssocID="{7309EA45-17AD-443A-B6F5-E4B3199F59FF}" presName="parentLin" presStyleCnt="0"/>
      <dgm:spPr/>
    </dgm:pt>
    <dgm:pt modelId="{57C7B5AC-D48C-4EEA-A572-5CCFF3039EE3}" type="pres">
      <dgm:prSet presAssocID="{7309EA45-17AD-443A-B6F5-E4B3199F59FF}" presName="parentLeftMargin" presStyleLbl="node1" presStyleIdx="0" presStyleCnt="4"/>
      <dgm:spPr/>
    </dgm:pt>
    <dgm:pt modelId="{C0022055-7269-4E6E-88C8-A112CA2E3494}" type="pres">
      <dgm:prSet presAssocID="{7309EA45-17AD-443A-B6F5-E4B3199F59FF}" presName="parentText" presStyleLbl="node1" presStyleIdx="0" presStyleCnt="4" custScaleX="117302" custScaleY="208744">
        <dgm:presLayoutVars>
          <dgm:chMax val="0"/>
          <dgm:bulletEnabled val="1"/>
        </dgm:presLayoutVars>
      </dgm:prSet>
      <dgm:spPr/>
    </dgm:pt>
    <dgm:pt modelId="{BD64FD38-2C57-46FF-90E8-1A35DE95768B}" type="pres">
      <dgm:prSet presAssocID="{7309EA45-17AD-443A-B6F5-E4B3199F59FF}" presName="negativeSpace" presStyleCnt="0"/>
      <dgm:spPr/>
    </dgm:pt>
    <dgm:pt modelId="{7479C6ED-8DB9-4296-9C8D-76CF20B485DB}" type="pres">
      <dgm:prSet presAssocID="{7309EA45-17AD-443A-B6F5-E4B3199F59FF}" presName="childText" presStyleLbl="conFgAcc1" presStyleIdx="0" presStyleCnt="4">
        <dgm:presLayoutVars>
          <dgm:bulletEnabled val="1"/>
        </dgm:presLayoutVars>
      </dgm:prSet>
      <dgm:spPr/>
    </dgm:pt>
    <dgm:pt modelId="{F01B1B7A-3E76-42BD-B44C-B8677285D1C0}" type="pres">
      <dgm:prSet presAssocID="{1EC6CD43-DC89-4902-A3B9-77F0F061159F}" presName="spaceBetweenRectangles" presStyleCnt="0"/>
      <dgm:spPr/>
    </dgm:pt>
    <dgm:pt modelId="{CFBB00C2-80B0-4742-A4A4-E40B87265CD4}" type="pres">
      <dgm:prSet presAssocID="{8DD258B8-B028-4AF6-A143-A53FA317C054}" presName="parentLin" presStyleCnt="0"/>
      <dgm:spPr/>
    </dgm:pt>
    <dgm:pt modelId="{99207E72-3475-48AA-A0CD-F6E63DBB55EC}" type="pres">
      <dgm:prSet presAssocID="{8DD258B8-B028-4AF6-A143-A53FA317C054}" presName="parentLeftMargin" presStyleLbl="node1" presStyleIdx="0" presStyleCnt="4"/>
      <dgm:spPr/>
    </dgm:pt>
    <dgm:pt modelId="{52B17A5F-D02B-4919-9CC6-C2695907BB78}" type="pres">
      <dgm:prSet presAssocID="{8DD258B8-B028-4AF6-A143-A53FA317C054}" presName="parentText" presStyleLbl="node1" presStyleIdx="1" presStyleCnt="4" custScaleX="117017">
        <dgm:presLayoutVars>
          <dgm:chMax val="0"/>
          <dgm:bulletEnabled val="1"/>
        </dgm:presLayoutVars>
      </dgm:prSet>
      <dgm:spPr/>
    </dgm:pt>
    <dgm:pt modelId="{2008AFE5-0D63-4EC5-BA77-2209470100DC}" type="pres">
      <dgm:prSet presAssocID="{8DD258B8-B028-4AF6-A143-A53FA317C054}" presName="negativeSpace" presStyleCnt="0"/>
      <dgm:spPr/>
    </dgm:pt>
    <dgm:pt modelId="{1135F78E-FFC4-46D1-876B-CF67A02FA687}" type="pres">
      <dgm:prSet presAssocID="{8DD258B8-B028-4AF6-A143-A53FA317C054}" presName="childText" presStyleLbl="conFgAcc1" presStyleIdx="1" presStyleCnt="4">
        <dgm:presLayoutVars>
          <dgm:bulletEnabled val="1"/>
        </dgm:presLayoutVars>
      </dgm:prSet>
      <dgm:spPr/>
    </dgm:pt>
    <dgm:pt modelId="{D385C7D8-102C-4599-A588-120E260721E7}" type="pres">
      <dgm:prSet presAssocID="{2AEE7774-4390-45C2-9C0A-0F726AF1486C}" presName="spaceBetweenRectangles" presStyleCnt="0"/>
      <dgm:spPr/>
    </dgm:pt>
    <dgm:pt modelId="{D1A70A94-63B2-47D7-91BE-3C436BA35B08}" type="pres">
      <dgm:prSet presAssocID="{6B3DE57E-296D-4771-AB74-A37DFED9ACEC}" presName="parentLin" presStyleCnt="0"/>
      <dgm:spPr/>
    </dgm:pt>
    <dgm:pt modelId="{6744E6D1-DCD8-4A3E-9283-70136B3C477B}" type="pres">
      <dgm:prSet presAssocID="{6B3DE57E-296D-4771-AB74-A37DFED9ACEC}" presName="parentLeftMargin" presStyleLbl="node1" presStyleIdx="1" presStyleCnt="4"/>
      <dgm:spPr/>
    </dgm:pt>
    <dgm:pt modelId="{386CF184-C4DC-4AEE-8126-D99F9B393061}" type="pres">
      <dgm:prSet presAssocID="{6B3DE57E-296D-4771-AB74-A37DFED9ACEC}" presName="parentText" presStyleLbl="node1" presStyleIdx="2" presStyleCnt="4" custScaleX="117806">
        <dgm:presLayoutVars>
          <dgm:chMax val="0"/>
          <dgm:bulletEnabled val="1"/>
        </dgm:presLayoutVars>
      </dgm:prSet>
      <dgm:spPr/>
    </dgm:pt>
    <dgm:pt modelId="{22803B05-E015-499B-B6DE-22C5AA8DB919}" type="pres">
      <dgm:prSet presAssocID="{6B3DE57E-296D-4771-AB74-A37DFED9ACEC}" presName="negativeSpace" presStyleCnt="0"/>
      <dgm:spPr/>
    </dgm:pt>
    <dgm:pt modelId="{2A2B985A-5C8A-4119-89FA-C5E96A39FBC6}" type="pres">
      <dgm:prSet presAssocID="{6B3DE57E-296D-4771-AB74-A37DFED9ACEC}" presName="childText" presStyleLbl="conFgAcc1" presStyleIdx="2" presStyleCnt="4">
        <dgm:presLayoutVars>
          <dgm:bulletEnabled val="1"/>
        </dgm:presLayoutVars>
      </dgm:prSet>
      <dgm:spPr/>
    </dgm:pt>
    <dgm:pt modelId="{15F8603B-9CBC-42F4-8D9B-F493754E1D29}" type="pres">
      <dgm:prSet presAssocID="{6F7ED2EA-0A4A-49DC-809E-B08DB32132AA}" presName="spaceBetweenRectangles" presStyleCnt="0"/>
      <dgm:spPr/>
    </dgm:pt>
    <dgm:pt modelId="{66B67F0B-E86B-4A03-B3DC-2E5486210A15}" type="pres">
      <dgm:prSet presAssocID="{03A5F76B-0D45-4EC7-9484-2AF913FE7EFD}" presName="parentLin" presStyleCnt="0"/>
      <dgm:spPr/>
    </dgm:pt>
    <dgm:pt modelId="{C6201C2F-C0DD-4AD9-9C3E-B7B2CCC01EAD}" type="pres">
      <dgm:prSet presAssocID="{03A5F76B-0D45-4EC7-9484-2AF913FE7EFD}" presName="parentLeftMargin" presStyleLbl="node1" presStyleIdx="2" presStyleCnt="4"/>
      <dgm:spPr/>
    </dgm:pt>
    <dgm:pt modelId="{850B421E-C080-4812-BF42-427915C78D77}" type="pres">
      <dgm:prSet presAssocID="{03A5F76B-0D45-4EC7-9484-2AF913FE7EFD}" presName="parentText" presStyleLbl="node1" presStyleIdx="3" presStyleCnt="4" custScaleX="120776" custScaleY="219606">
        <dgm:presLayoutVars>
          <dgm:chMax val="0"/>
          <dgm:bulletEnabled val="1"/>
        </dgm:presLayoutVars>
      </dgm:prSet>
      <dgm:spPr/>
    </dgm:pt>
    <dgm:pt modelId="{18EEFF87-E9A8-4205-B824-F82FE93ECA0F}" type="pres">
      <dgm:prSet presAssocID="{03A5F76B-0D45-4EC7-9484-2AF913FE7EFD}" presName="negativeSpace" presStyleCnt="0"/>
      <dgm:spPr/>
    </dgm:pt>
    <dgm:pt modelId="{8D62B102-5BE6-4412-A1AB-35EF15E7E7C8}" type="pres">
      <dgm:prSet presAssocID="{03A5F76B-0D45-4EC7-9484-2AF913FE7EFD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D41E5E03-DB68-48B8-871D-AB7BAE2CE8E2}" type="presOf" srcId="{6B3DE57E-296D-4771-AB74-A37DFED9ACEC}" destId="{386CF184-C4DC-4AEE-8126-D99F9B393061}" srcOrd="1" destOrd="0" presId="urn:microsoft.com/office/officeart/2005/8/layout/list1"/>
    <dgm:cxn modelId="{DA62D339-3C99-4D91-998B-C731B63F58CA}" srcId="{A9979C46-7B04-4E43-A163-B5B4EC868264}" destId="{8DD258B8-B028-4AF6-A143-A53FA317C054}" srcOrd="1" destOrd="0" parTransId="{BDD9B46E-3927-4A9B-B617-FFF72043525C}" sibTransId="{2AEE7774-4390-45C2-9C0A-0F726AF1486C}"/>
    <dgm:cxn modelId="{2FCA4363-4348-4B2E-A498-ACEA0151D76F}" srcId="{A9979C46-7B04-4E43-A163-B5B4EC868264}" destId="{03A5F76B-0D45-4EC7-9484-2AF913FE7EFD}" srcOrd="3" destOrd="0" parTransId="{B9793F57-AC01-495A-AA30-7CE6BFB7A675}" sibTransId="{4586F984-3A3E-4E31-A675-0D3A2E4D307A}"/>
    <dgm:cxn modelId="{5B41B08D-83FD-400F-B9D8-9AC7E2339D77}" type="presOf" srcId="{8DD258B8-B028-4AF6-A143-A53FA317C054}" destId="{99207E72-3475-48AA-A0CD-F6E63DBB55EC}" srcOrd="0" destOrd="0" presId="urn:microsoft.com/office/officeart/2005/8/layout/list1"/>
    <dgm:cxn modelId="{F77C8F97-4244-485C-ABC2-89E865F6B507}" type="presOf" srcId="{6B3DE57E-296D-4771-AB74-A37DFED9ACEC}" destId="{6744E6D1-DCD8-4A3E-9283-70136B3C477B}" srcOrd="0" destOrd="0" presId="urn:microsoft.com/office/officeart/2005/8/layout/list1"/>
    <dgm:cxn modelId="{28A8DC99-A06C-4338-95C9-0AA5D8CCF8D7}" type="presOf" srcId="{7309EA45-17AD-443A-B6F5-E4B3199F59FF}" destId="{57C7B5AC-D48C-4EEA-A572-5CCFF3039EE3}" srcOrd="0" destOrd="0" presId="urn:microsoft.com/office/officeart/2005/8/layout/list1"/>
    <dgm:cxn modelId="{4752089B-4BBF-49EC-B417-D0E351F88337}" srcId="{A9979C46-7B04-4E43-A163-B5B4EC868264}" destId="{6B3DE57E-296D-4771-AB74-A37DFED9ACEC}" srcOrd="2" destOrd="0" parTransId="{AE54F98D-D595-4576-83AE-925642907A1E}" sibTransId="{6F7ED2EA-0A4A-49DC-809E-B08DB32132AA}"/>
    <dgm:cxn modelId="{C379D4AE-388C-44A7-ADB6-759260827712}" type="presOf" srcId="{A9979C46-7B04-4E43-A163-B5B4EC868264}" destId="{A87E6B6F-5ED0-46D4-AC67-B24ABE6786C2}" srcOrd="0" destOrd="0" presId="urn:microsoft.com/office/officeart/2005/8/layout/list1"/>
    <dgm:cxn modelId="{0C0C65B8-2025-437F-A2FC-6BA82A1872B6}" type="presOf" srcId="{03A5F76B-0D45-4EC7-9484-2AF913FE7EFD}" destId="{850B421E-C080-4812-BF42-427915C78D77}" srcOrd="1" destOrd="0" presId="urn:microsoft.com/office/officeart/2005/8/layout/list1"/>
    <dgm:cxn modelId="{E82720CE-2927-47B9-A373-ED1750EF7D79}" srcId="{A9979C46-7B04-4E43-A163-B5B4EC868264}" destId="{7309EA45-17AD-443A-B6F5-E4B3199F59FF}" srcOrd="0" destOrd="0" parTransId="{5B6942D7-2079-4FF0-AD57-AD673EC6448D}" sibTransId="{1EC6CD43-DC89-4902-A3B9-77F0F061159F}"/>
    <dgm:cxn modelId="{FC3859DB-9DD7-41C7-8524-3E6A76C40F97}" type="presOf" srcId="{7309EA45-17AD-443A-B6F5-E4B3199F59FF}" destId="{C0022055-7269-4E6E-88C8-A112CA2E3494}" srcOrd="1" destOrd="0" presId="urn:microsoft.com/office/officeart/2005/8/layout/list1"/>
    <dgm:cxn modelId="{0AECD4E0-2621-4279-ACB5-A0B1C265C011}" type="presOf" srcId="{8DD258B8-B028-4AF6-A143-A53FA317C054}" destId="{52B17A5F-D02B-4919-9CC6-C2695907BB78}" srcOrd="1" destOrd="0" presId="urn:microsoft.com/office/officeart/2005/8/layout/list1"/>
    <dgm:cxn modelId="{FBE0E7E8-51C5-4E7A-9B6A-A57780D89794}" type="presOf" srcId="{03A5F76B-0D45-4EC7-9484-2AF913FE7EFD}" destId="{C6201C2F-C0DD-4AD9-9C3E-B7B2CCC01EAD}" srcOrd="0" destOrd="0" presId="urn:microsoft.com/office/officeart/2005/8/layout/list1"/>
    <dgm:cxn modelId="{42BD696D-7F7C-4ADF-B767-2B85A7633362}" type="presParOf" srcId="{A87E6B6F-5ED0-46D4-AC67-B24ABE6786C2}" destId="{60931A52-A847-433A-9507-D0DC2C73FB57}" srcOrd="0" destOrd="0" presId="urn:microsoft.com/office/officeart/2005/8/layout/list1"/>
    <dgm:cxn modelId="{66538442-8A18-46D1-BDD4-6767AB6C6406}" type="presParOf" srcId="{60931A52-A847-433A-9507-D0DC2C73FB57}" destId="{57C7B5AC-D48C-4EEA-A572-5CCFF3039EE3}" srcOrd="0" destOrd="0" presId="urn:microsoft.com/office/officeart/2005/8/layout/list1"/>
    <dgm:cxn modelId="{75A91F54-4A0A-460A-87DA-4710E75A0F8C}" type="presParOf" srcId="{60931A52-A847-433A-9507-D0DC2C73FB57}" destId="{C0022055-7269-4E6E-88C8-A112CA2E3494}" srcOrd="1" destOrd="0" presId="urn:microsoft.com/office/officeart/2005/8/layout/list1"/>
    <dgm:cxn modelId="{F767E31A-A887-4DB2-A81D-610C9C63FF33}" type="presParOf" srcId="{A87E6B6F-5ED0-46D4-AC67-B24ABE6786C2}" destId="{BD64FD38-2C57-46FF-90E8-1A35DE95768B}" srcOrd="1" destOrd="0" presId="urn:microsoft.com/office/officeart/2005/8/layout/list1"/>
    <dgm:cxn modelId="{D2A5F60B-F1F3-4804-8270-72FF20FFFBFD}" type="presParOf" srcId="{A87E6B6F-5ED0-46D4-AC67-B24ABE6786C2}" destId="{7479C6ED-8DB9-4296-9C8D-76CF20B485DB}" srcOrd="2" destOrd="0" presId="urn:microsoft.com/office/officeart/2005/8/layout/list1"/>
    <dgm:cxn modelId="{DE342C6A-2CAF-46DD-A407-917EBC3CB854}" type="presParOf" srcId="{A87E6B6F-5ED0-46D4-AC67-B24ABE6786C2}" destId="{F01B1B7A-3E76-42BD-B44C-B8677285D1C0}" srcOrd="3" destOrd="0" presId="urn:microsoft.com/office/officeart/2005/8/layout/list1"/>
    <dgm:cxn modelId="{0F4D7C5D-A8D7-4C41-BA0E-20BFAB25D2BE}" type="presParOf" srcId="{A87E6B6F-5ED0-46D4-AC67-B24ABE6786C2}" destId="{CFBB00C2-80B0-4742-A4A4-E40B87265CD4}" srcOrd="4" destOrd="0" presId="urn:microsoft.com/office/officeart/2005/8/layout/list1"/>
    <dgm:cxn modelId="{5F551278-2E93-40D3-A316-C75FEF878A3C}" type="presParOf" srcId="{CFBB00C2-80B0-4742-A4A4-E40B87265CD4}" destId="{99207E72-3475-48AA-A0CD-F6E63DBB55EC}" srcOrd="0" destOrd="0" presId="urn:microsoft.com/office/officeart/2005/8/layout/list1"/>
    <dgm:cxn modelId="{5A219AE5-E2C2-4493-9000-70414050E356}" type="presParOf" srcId="{CFBB00C2-80B0-4742-A4A4-E40B87265CD4}" destId="{52B17A5F-D02B-4919-9CC6-C2695907BB78}" srcOrd="1" destOrd="0" presId="urn:microsoft.com/office/officeart/2005/8/layout/list1"/>
    <dgm:cxn modelId="{B0819AD7-6DE4-49E4-86DA-3C2F9932C3E8}" type="presParOf" srcId="{A87E6B6F-5ED0-46D4-AC67-B24ABE6786C2}" destId="{2008AFE5-0D63-4EC5-BA77-2209470100DC}" srcOrd="5" destOrd="0" presId="urn:microsoft.com/office/officeart/2005/8/layout/list1"/>
    <dgm:cxn modelId="{5E8A2F43-1E7A-414A-98CB-0B905E1B4A91}" type="presParOf" srcId="{A87E6B6F-5ED0-46D4-AC67-B24ABE6786C2}" destId="{1135F78E-FFC4-46D1-876B-CF67A02FA687}" srcOrd="6" destOrd="0" presId="urn:microsoft.com/office/officeart/2005/8/layout/list1"/>
    <dgm:cxn modelId="{309B4B1C-F20C-452C-951B-97A4206D9198}" type="presParOf" srcId="{A87E6B6F-5ED0-46D4-AC67-B24ABE6786C2}" destId="{D385C7D8-102C-4599-A588-120E260721E7}" srcOrd="7" destOrd="0" presId="urn:microsoft.com/office/officeart/2005/8/layout/list1"/>
    <dgm:cxn modelId="{4AA10DA9-F6F0-4062-9377-B10FF2C0CFF2}" type="presParOf" srcId="{A87E6B6F-5ED0-46D4-AC67-B24ABE6786C2}" destId="{D1A70A94-63B2-47D7-91BE-3C436BA35B08}" srcOrd="8" destOrd="0" presId="urn:microsoft.com/office/officeart/2005/8/layout/list1"/>
    <dgm:cxn modelId="{7A312D17-D7E6-4BDC-B61F-B5AEB829BB24}" type="presParOf" srcId="{D1A70A94-63B2-47D7-91BE-3C436BA35B08}" destId="{6744E6D1-DCD8-4A3E-9283-70136B3C477B}" srcOrd="0" destOrd="0" presId="urn:microsoft.com/office/officeart/2005/8/layout/list1"/>
    <dgm:cxn modelId="{697D0EFA-B4D8-4BE6-B885-8F43AA28F11C}" type="presParOf" srcId="{D1A70A94-63B2-47D7-91BE-3C436BA35B08}" destId="{386CF184-C4DC-4AEE-8126-D99F9B393061}" srcOrd="1" destOrd="0" presId="urn:microsoft.com/office/officeart/2005/8/layout/list1"/>
    <dgm:cxn modelId="{5F315C14-8EFB-4F79-9E33-D6C65EF94AF8}" type="presParOf" srcId="{A87E6B6F-5ED0-46D4-AC67-B24ABE6786C2}" destId="{22803B05-E015-499B-B6DE-22C5AA8DB919}" srcOrd="9" destOrd="0" presId="urn:microsoft.com/office/officeart/2005/8/layout/list1"/>
    <dgm:cxn modelId="{BC09A7FF-B588-466B-B6AB-0DC6EB35A30D}" type="presParOf" srcId="{A87E6B6F-5ED0-46D4-AC67-B24ABE6786C2}" destId="{2A2B985A-5C8A-4119-89FA-C5E96A39FBC6}" srcOrd="10" destOrd="0" presId="urn:microsoft.com/office/officeart/2005/8/layout/list1"/>
    <dgm:cxn modelId="{3E2755FE-37B3-4270-9D31-782DEE8F3E88}" type="presParOf" srcId="{A87E6B6F-5ED0-46D4-AC67-B24ABE6786C2}" destId="{15F8603B-9CBC-42F4-8D9B-F493754E1D29}" srcOrd="11" destOrd="0" presId="urn:microsoft.com/office/officeart/2005/8/layout/list1"/>
    <dgm:cxn modelId="{AC466A67-D864-45E6-B6CC-5695A5319252}" type="presParOf" srcId="{A87E6B6F-5ED0-46D4-AC67-B24ABE6786C2}" destId="{66B67F0B-E86B-4A03-B3DC-2E5486210A15}" srcOrd="12" destOrd="0" presId="urn:microsoft.com/office/officeart/2005/8/layout/list1"/>
    <dgm:cxn modelId="{50C5275C-7121-458C-9141-0FAE621FC4AD}" type="presParOf" srcId="{66B67F0B-E86B-4A03-B3DC-2E5486210A15}" destId="{C6201C2F-C0DD-4AD9-9C3E-B7B2CCC01EAD}" srcOrd="0" destOrd="0" presId="urn:microsoft.com/office/officeart/2005/8/layout/list1"/>
    <dgm:cxn modelId="{0483B1E4-CD15-4A4C-A30C-8529929D4D65}" type="presParOf" srcId="{66B67F0B-E86B-4A03-B3DC-2E5486210A15}" destId="{850B421E-C080-4812-BF42-427915C78D77}" srcOrd="1" destOrd="0" presId="urn:microsoft.com/office/officeart/2005/8/layout/list1"/>
    <dgm:cxn modelId="{0371D16A-9421-4E47-BF06-894337D7069A}" type="presParOf" srcId="{A87E6B6F-5ED0-46D4-AC67-B24ABE6786C2}" destId="{18EEFF87-E9A8-4205-B824-F82FE93ECA0F}" srcOrd="13" destOrd="0" presId="urn:microsoft.com/office/officeart/2005/8/layout/list1"/>
    <dgm:cxn modelId="{E21AF5EC-8D6C-40A4-895F-D65756529468}" type="presParOf" srcId="{A87E6B6F-5ED0-46D4-AC67-B24ABE6786C2}" destId="{8D62B102-5BE6-4412-A1AB-35EF15E7E7C8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263E22-A722-42C2-82DE-5310044C0F9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DB90F0-EB1D-42F0-B80D-2D3A60052369}">
      <dgm:prSet phldrT="[Текст]"/>
      <dgm:spPr/>
      <dgm:t>
        <a:bodyPr/>
        <a:lstStyle/>
        <a:p>
          <a:r>
            <a:rPr lang="ru-RU" dirty="0"/>
            <a:t>Прототип с наполнением </a:t>
          </a:r>
          <a:r>
            <a:rPr lang="ru-RU" dirty="0" err="1"/>
            <a:t>датасета</a:t>
          </a:r>
          <a:r>
            <a:rPr lang="ru-RU" dirty="0"/>
            <a:t> </a:t>
          </a:r>
          <a:r>
            <a:rPr lang="en-US" dirty="0"/>
            <a:t>ML</a:t>
          </a:r>
        </a:p>
      </dgm:t>
    </dgm:pt>
    <dgm:pt modelId="{25AF89A0-AD2B-4C28-AC51-6E4B469C00D4}" type="parTrans" cxnId="{E299782A-6812-4452-9E97-EDD4DB4B5CB1}">
      <dgm:prSet/>
      <dgm:spPr/>
      <dgm:t>
        <a:bodyPr/>
        <a:lstStyle/>
        <a:p>
          <a:endParaRPr lang="en-US"/>
        </a:p>
      </dgm:t>
    </dgm:pt>
    <dgm:pt modelId="{E2DA51F9-6BCB-4CFB-ADEA-9846AB83BEE7}" type="sibTrans" cxnId="{E299782A-6812-4452-9E97-EDD4DB4B5CB1}">
      <dgm:prSet/>
      <dgm:spPr/>
      <dgm:t>
        <a:bodyPr/>
        <a:lstStyle/>
        <a:p>
          <a:endParaRPr lang="en-US"/>
        </a:p>
      </dgm:t>
    </dgm:pt>
    <dgm:pt modelId="{BA50DE0F-FECE-4BBB-BFD3-E17A5DE866C8}">
      <dgm:prSet phldrT="[Текст]"/>
      <dgm:spPr/>
      <dgm:t>
        <a:bodyPr/>
        <a:lstStyle/>
        <a:p>
          <a:r>
            <a:rPr lang="ru-RU" dirty="0"/>
            <a:t>План релиза</a:t>
          </a:r>
          <a:endParaRPr lang="en-US" dirty="0"/>
        </a:p>
      </dgm:t>
    </dgm:pt>
    <dgm:pt modelId="{D2A23BB1-1675-47FC-A7D1-8E8BAC635CC7}" type="parTrans" cxnId="{8E57723A-B9E4-4116-A7AD-5FB88A6C6924}">
      <dgm:prSet/>
      <dgm:spPr/>
      <dgm:t>
        <a:bodyPr/>
        <a:lstStyle/>
        <a:p>
          <a:endParaRPr lang="en-US"/>
        </a:p>
      </dgm:t>
    </dgm:pt>
    <dgm:pt modelId="{02514A21-1233-4352-860F-2DE3AC21E632}" type="sibTrans" cxnId="{8E57723A-B9E4-4116-A7AD-5FB88A6C6924}">
      <dgm:prSet/>
      <dgm:spPr/>
      <dgm:t>
        <a:bodyPr/>
        <a:lstStyle/>
        <a:p>
          <a:endParaRPr lang="en-US"/>
        </a:p>
      </dgm:t>
    </dgm:pt>
    <dgm:pt modelId="{D534038C-8690-42A1-AC4D-69F31EC505C9}">
      <dgm:prSet phldrT="[Текст]"/>
      <dgm:spPr/>
      <dgm:t>
        <a:bodyPr/>
        <a:lstStyle/>
        <a:p>
          <a:r>
            <a:rPr lang="ru-RU" dirty="0"/>
            <a:t>Отгрузка обновлённой версии каждую неделю</a:t>
          </a:r>
          <a:endParaRPr lang="en-US" dirty="0"/>
        </a:p>
      </dgm:t>
    </dgm:pt>
    <dgm:pt modelId="{5FAE7B75-9289-4F7F-ADE0-0E0AF47B873A}" type="parTrans" cxnId="{8156C761-1415-465B-926A-44A10FE3F946}">
      <dgm:prSet/>
      <dgm:spPr/>
      <dgm:t>
        <a:bodyPr/>
        <a:lstStyle/>
        <a:p>
          <a:endParaRPr lang="en-US"/>
        </a:p>
      </dgm:t>
    </dgm:pt>
    <dgm:pt modelId="{F7A2DFC3-E73D-42D6-962B-926B6C1A0BC4}" type="sibTrans" cxnId="{8156C761-1415-465B-926A-44A10FE3F946}">
      <dgm:prSet/>
      <dgm:spPr/>
      <dgm:t>
        <a:bodyPr/>
        <a:lstStyle/>
        <a:p>
          <a:endParaRPr lang="en-US"/>
        </a:p>
      </dgm:t>
    </dgm:pt>
    <dgm:pt modelId="{4270D3AA-B22A-426A-A474-27CE7099427F}">
      <dgm:prSet phldrT="[Текст]"/>
      <dgm:spPr/>
      <dgm:t>
        <a:bodyPr/>
        <a:lstStyle/>
        <a:p>
          <a:r>
            <a:rPr lang="ru-RU" dirty="0"/>
            <a:t>5-6</a:t>
          </a:r>
          <a:r>
            <a:rPr lang="en-US" dirty="0"/>
            <a:t> </a:t>
          </a:r>
          <a:r>
            <a:rPr lang="ru-RU" dirty="0"/>
            <a:t>чел-месяцев</a:t>
          </a:r>
          <a:endParaRPr lang="en-US" dirty="0"/>
        </a:p>
      </dgm:t>
    </dgm:pt>
    <dgm:pt modelId="{36377503-AC9E-4CE2-A7CE-3E88089D076D}" type="parTrans" cxnId="{0E15A85C-2ABD-49BC-991A-8954BB5AE7D1}">
      <dgm:prSet/>
      <dgm:spPr/>
      <dgm:t>
        <a:bodyPr/>
        <a:lstStyle/>
        <a:p>
          <a:endParaRPr lang="en-US"/>
        </a:p>
      </dgm:t>
    </dgm:pt>
    <dgm:pt modelId="{1FEC7586-AF25-4BD5-8439-CC00C7342058}" type="sibTrans" cxnId="{0E15A85C-2ABD-49BC-991A-8954BB5AE7D1}">
      <dgm:prSet/>
      <dgm:spPr/>
      <dgm:t>
        <a:bodyPr/>
        <a:lstStyle/>
        <a:p>
          <a:endParaRPr lang="en-US"/>
        </a:p>
      </dgm:t>
    </dgm:pt>
    <dgm:pt modelId="{CD8600FB-F62E-4E3D-BDFB-7B62C87043B9}">
      <dgm:prSet phldrT="[Текст]"/>
      <dgm:spPr/>
      <dgm:t>
        <a:bodyPr/>
        <a:lstStyle/>
        <a:p>
          <a:r>
            <a:rPr lang="ru-RU" dirty="0"/>
            <a:t>Обучение модели на признаках</a:t>
          </a:r>
          <a:endParaRPr lang="en-US" dirty="0"/>
        </a:p>
      </dgm:t>
    </dgm:pt>
    <dgm:pt modelId="{74DC6045-7F54-4FB1-A2C6-92EF55953C61}" type="parTrans" cxnId="{3B295053-4BEB-468F-8021-A7DAF5B335AD}">
      <dgm:prSet/>
      <dgm:spPr/>
      <dgm:t>
        <a:bodyPr/>
        <a:lstStyle/>
        <a:p>
          <a:endParaRPr lang="en-US"/>
        </a:p>
      </dgm:t>
    </dgm:pt>
    <dgm:pt modelId="{FD6F1990-7E27-4829-88BD-0A98CA35E6F5}" type="sibTrans" cxnId="{3B295053-4BEB-468F-8021-A7DAF5B335AD}">
      <dgm:prSet/>
      <dgm:spPr/>
      <dgm:t>
        <a:bodyPr/>
        <a:lstStyle/>
        <a:p>
          <a:endParaRPr lang="en-US"/>
        </a:p>
      </dgm:t>
    </dgm:pt>
    <dgm:pt modelId="{9D3AC02C-6CD5-4773-8DE9-6FE2B1C27C52}">
      <dgm:prSet phldrT="[Текст]"/>
      <dgm:spPr/>
      <dgm:t>
        <a:bodyPr/>
        <a:lstStyle/>
        <a:p>
          <a:r>
            <a:rPr lang="ru-RU" dirty="0"/>
            <a:t>Рабочая версия прототипа: 2-3 месяца</a:t>
          </a:r>
          <a:endParaRPr lang="en-US" dirty="0"/>
        </a:p>
      </dgm:t>
    </dgm:pt>
    <dgm:pt modelId="{71E86A01-92F6-4FF9-B28E-76AB2C4D56E9}" type="parTrans" cxnId="{C4CEA3C1-5E8D-40C0-80D7-9B74EAE22BFE}">
      <dgm:prSet/>
      <dgm:spPr/>
    </dgm:pt>
    <dgm:pt modelId="{9F1E34C8-A221-4AF2-B4F6-230CA6C3034E}" type="sibTrans" cxnId="{C4CEA3C1-5E8D-40C0-80D7-9B74EAE22BFE}">
      <dgm:prSet/>
      <dgm:spPr/>
    </dgm:pt>
    <dgm:pt modelId="{FE9038B1-B840-4AA2-90EE-B8964D66E6FA}" type="pres">
      <dgm:prSet presAssocID="{D0263E22-A722-42C2-82DE-5310044C0F91}" presName="linear" presStyleCnt="0">
        <dgm:presLayoutVars>
          <dgm:dir/>
          <dgm:animLvl val="lvl"/>
          <dgm:resizeHandles val="exact"/>
        </dgm:presLayoutVars>
      </dgm:prSet>
      <dgm:spPr/>
    </dgm:pt>
    <dgm:pt modelId="{3D520C61-0B2C-4A4E-AA64-A9C6EE2A81B3}" type="pres">
      <dgm:prSet presAssocID="{20DB90F0-EB1D-42F0-B80D-2D3A60052369}" presName="parentLin" presStyleCnt="0"/>
      <dgm:spPr/>
    </dgm:pt>
    <dgm:pt modelId="{BDAC0200-A64C-421B-8142-1E767E73C60C}" type="pres">
      <dgm:prSet presAssocID="{20DB90F0-EB1D-42F0-B80D-2D3A60052369}" presName="parentLeftMargin" presStyleLbl="node1" presStyleIdx="0" presStyleCnt="2"/>
      <dgm:spPr/>
    </dgm:pt>
    <dgm:pt modelId="{FFEA614A-3191-4BB1-A2CC-99867CA8DD0B}" type="pres">
      <dgm:prSet presAssocID="{20DB90F0-EB1D-42F0-B80D-2D3A6005236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B75D0CE-493D-4E96-A344-99B83D3442D7}" type="pres">
      <dgm:prSet presAssocID="{20DB90F0-EB1D-42F0-B80D-2D3A60052369}" presName="negativeSpace" presStyleCnt="0"/>
      <dgm:spPr/>
    </dgm:pt>
    <dgm:pt modelId="{208376E8-E8D9-48B1-AEFA-3585C59EEAC3}" type="pres">
      <dgm:prSet presAssocID="{20DB90F0-EB1D-42F0-B80D-2D3A60052369}" presName="childText" presStyleLbl="conFgAcc1" presStyleIdx="0" presStyleCnt="2">
        <dgm:presLayoutVars>
          <dgm:bulletEnabled val="1"/>
        </dgm:presLayoutVars>
      </dgm:prSet>
      <dgm:spPr/>
    </dgm:pt>
    <dgm:pt modelId="{F212D04C-9313-4473-B0C1-0865E6B819F9}" type="pres">
      <dgm:prSet presAssocID="{E2DA51F9-6BCB-4CFB-ADEA-9846AB83BEE7}" presName="spaceBetweenRectangles" presStyleCnt="0"/>
      <dgm:spPr/>
    </dgm:pt>
    <dgm:pt modelId="{ADAB8129-31E3-4815-87B7-EFBC61A291D4}" type="pres">
      <dgm:prSet presAssocID="{BA50DE0F-FECE-4BBB-BFD3-E17A5DE866C8}" presName="parentLin" presStyleCnt="0"/>
      <dgm:spPr/>
    </dgm:pt>
    <dgm:pt modelId="{54D407EE-9DE6-4284-9A37-1F6556061058}" type="pres">
      <dgm:prSet presAssocID="{BA50DE0F-FECE-4BBB-BFD3-E17A5DE866C8}" presName="parentLeftMargin" presStyleLbl="node1" presStyleIdx="0" presStyleCnt="2"/>
      <dgm:spPr/>
    </dgm:pt>
    <dgm:pt modelId="{762C8080-7D4C-43C2-810D-843A00BFCC1B}" type="pres">
      <dgm:prSet presAssocID="{BA50DE0F-FECE-4BBB-BFD3-E17A5DE866C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339B65B-C3F1-4D78-9193-F41F01C2AD8A}" type="pres">
      <dgm:prSet presAssocID="{BA50DE0F-FECE-4BBB-BFD3-E17A5DE866C8}" presName="negativeSpace" presStyleCnt="0"/>
      <dgm:spPr/>
    </dgm:pt>
    <dgm:pt modelId="{E12FF743-8EF0-4840-9FB6-19DA95B46F10}" type="pres">
      <dgm:prSet presAssocID="{BA50DE0F-FECE-4BBB-BFD3-E17A5DE866C8}" presName="childText" presStyleLbl="conFgAcc1" presStyleIdx="1" presStyleCnt="2" custLinFactNeighborX="-828" custLinFactNeighborY="25580">
        <dgm:presLayoutVars>
          <dgm:bulletEnabled val="1"/>
        </dgm:presLayoutVars>
      </dgm:prSet>
      <dgm:spPr/>
    </dgm:pt>
  </dgm:ptLst>
  <dgm:cxnLst>
    <dgm:cxn modelId="{91807124-1C2A-41C1-B86B-532FD86766DD}" type="presOf" srcId="{4270D3AA-B22A-426A-A474-27CE7099427F}" destId="{208376E8-E8D9-48B1-AEFA-3585C59EEAC3}" srcOrd="0" destOrd="0" presId="urn:microsoft.com/office/officeart/2005/8/layout/list1"/>
    <dgm:cxn modelId="{E299782A-6812-4452-9E97-EDD4DB4B5CB1}" srcId="{D0263E22-A722-42C2-82DE-5310044C0F91}" destId="{20DB90F0-EB1D-42F0-B80D-2D3A60052369}" srcOrd="0" destOrd="0" parTransId="{25AF89A0-AD2B-4C28-AC51-6E4B469C00D4}" sibTransId="{E2DA51F9-6BCB-4CFB-ADEA-9846AB83BEE7}"/>
    <dgm:cxn modelId="{8E57723A-B9E4-4116-A7AD-5FB88A6C6924}" srcId="{D0263E22-A722-42C2-82DE-5310044C0F91}" destId="{BA50DE0F-FECE-4BBB-BFD3-E17A5DE866C8}" srcOrd="1" destOrd="0" parTransId="{D2A23BB1-1675-47FC-A7D1-8E8BAC635CC7}" sibTransId="{02514A21-1233-4352-860F-2DE3AC21E632}"/>
    <dgm:cxn modelId="{0E15A85C-2ABD-49BC-991A-8954BB5AE7D1}" srcId="{20DB90F0-EB1D-42F0-B80D-2D3A60052369}" destId="{4270D3AA-B22A-426A-A474-27CE7099427F}" srcOrd="0" destOrd="0" parTransId="{36377503-AC9E-4CE2-A7CE-3E88089D076D}" sibTransId="{1FEC7586-AF25-4BD5-8439-CC00C7342058}"/>
    <dgm:cxn modelId="{8156C761-1415-465B-926A-44A10FE3F946}" srcId="{BA50DE0F-FECE-4BBB-BFD3-E17A5DE866C8}" destId="{D534038C-8690-42A1-AC4D-69F31EC505C9}" srcOrd="0" destOrd="0" parTransId="{5FAE7B75-9289-4F7F-ADE0-0E0AF47B873A}" sibTransId="{F7A2DFC3-E73D-42D6-962B-926B6C1A0BC4}"/>
    <dgm:cxn modelId="{00809145-4756-47C9-A397-27D99C88864D}" type="presOf" srcId="{D0263E22-A722-42C2-82DE-5310044C0F91}" destId="{FE9038B1-B840-4AA2-90EE-B8964D66E6FA}" srcOrd="0" destOrd="0" presId="urn:microsoft.com/office/officeart/2005/8/layout/list1"/>
    <dgm:cxn modelId="{3B295053-4BEB-468F-8021-A7DAF5B335AD}" srcId="{20DB90F0-EB1D-42F0-B80D-2D3A60052369}" destId="{CD8600FB-F62E-4E3D-BDFB-7B62C87043B9}" srcOrd="1" destOrd="0" parTransId="{74DC6045-7F54-4FB1-A2C6-92EF55953C61}" sibTransId="{FD6F1990-7E27-4829-88BD-0A98CA35E6F5}"/>
    <dgm:cxn modelId="{0989E473-EA97-4824-B2AD-F81EEA2CA7AD}" type="presOf" srcId="{D534038C-8690-42A1-AC4D-69F31EC505C9}" destId="{E12FF743-8EF0-4840-9FB6-19DA95B46F10}" srcOrd="0" destOrd="0" presId="urn:microsoft.com/office/officeart/2005/8/layout/list1"/>
    <dgm:cxn modelId="{C8AD37A1-70E6-4D2F-B363-E51C9F9BCD40}" type="presOf" srcId="{BA50DE0F-FECE-4BBB-BFD3-E17A5DE866C8}" destId="{54D407EE-9DE6-4284-9A37-1F6556061058}" srcOrd="0" destOrd="0" presId="urn:microsoft.com/office/officeart/2005/8/layout/list1"/>
    <dgm:cxn modelId="{C42CD4A2-CFD8-46D4-A163-D2CCD87AC580}" type="presOf" srcId="{20DB90F0-EB1D-42F0-B80D-2D3A60052369}" destId="{BDAC0200-A64C-421B-8142-1E767E73C60C}" srcOrd="0" destOrd="0" presId="urn:microsoft.com/office/officeart/2005/8/layout/list1"/>
    <dgm:cxn modelId="{1F6EF3A8-1564-41EB-88C2-B0DE70694246}" type="presOf" srcId="{20DB90F0-EB1D-42F0-B80D-2D3A60052369}" destId="{FFEA614A-3191-4BB1-A2CC-99867CA8DD0B}" srcOrd="1" destOrd="0" presId="urn:microsoft.com/office/officeart/2005/8/layout/list1"/>
    <dgm:cxn modelId="{C4CEA3C1-5E8D-40C0-80D7-9B74EAE22BFE}" srcId="{BA50DE0F-FECE-4BBB-BFD3-E17A5DE866C8}" destId="{9D3AC02C-6CD5-4773-8DE9-6FE2B1C27C52}" srcOrd="1" destOrd="0" parTransId="{71E86A01-92F6-4FF9-B28E-76AB2C4D56E9}" sibTransId="{9F1E34C8-A221-4AF2-B4F6-230CA6C3034E}"/>
    <dgm:cxn modelId="{5B010CD5-6759-4ADB-B688-8847CCDDE133}" type="presOf" srcId="{9D3AC02C-6CD5-4773-8DE9-6FE2B1C27C52}" destId="{E12FF743-8EF0-4840-9FB6-19DA95B46F10}" srcOrd="0" destOrd="1" presId="urn:microsoft.com/office/officeart/2005/8/layout/list1"/>
    <dgm:cxn modelId="{761B02F2-1D03-4A54-9739-C3841BA1CB14}" type="presOf" srcId="{BA50DE0F-FECE-4BBB-BFD3-E17A5DE866C8}" destId="{762C8080-7D4C-43C2-810D-843A00BFCC1B}" srcOrd="1" destOrd="0" presId="urn:microsoft.com/office/officeart/2005/8/layout/list1"/>
    <dgm:cxn modelId="{E9F2C9F7-F872-40D0-A022-2FA016AF7D9F}" type="presOf" srcId="{CD8600FB-F62E-4E3D-BDFB-7B62C87043B9}" destId="{208376E8-E8D9-48B1-AEFA-3585C59EEAC3}" srcOrd="0" destOrd="1" presId="urn:microsoft.com/office/officeart/2005/8/layout/list1"/>
    <dgm:cxn modelId="{58563188-8859-40A4-94DE-DFE7E1A27647}" type="presParOf" srcId="{FE9038B1-B840-4AA2-90EE-B8964D66E6FA}" destId="{3D520C61-0B2C-4A4E-AA64-A9C6EE2A81B3}" srcOrd="0" destOrd="0" presId="urn:microsoft.com/office/officeart/2005/8/layout/list1"/>
    <dgm:cxn modelId="{1BE6B01D-1A09-46C6-918F-15FBCD13C273}" type="presParOf" srcId="{3D520C61-0B2C-4A4E-AA64-A9C6EE2A81B3}" destId="{BDAC0200-A64C-421B-8142-1E767E73C60C}" srcOrd="0" destOrd="0" presId="urn:microsoft.com/office/officeart/2005/8/layout/list1"/>
    <dgm:cxn modelId="{32041CB2-E313-4EBB-9021-5DC0EF1611C1}" type="presParOf" srcId="{3D520C61-0B2C-4A4E-AA64-A9C6EE2A81B3}" destId="{FFEA614A-3191-4BB1-A2CC-99867CA8DD0B}" srcOrd="1" destOrd="0" presId="urn:microsoft.com/office/officeart/2005/8/layout/list1"/>
    <dgm:cxn modelId="{AE3CF1DB-26BF-4B78-A33F-F8EBCFD2DD37}" type="presParOf" srcId="{FE9038B1-B840-4AA2-90EE-B8964D66E6FA}" destId="{0B75D0CE-493D-4E96-A344-99B83D3442D7}" srcOrd="1" destOrd="0" presId="urn:microsoft.com/office/officeart/2005/8/layout/list1"/>
    <dgm:cxn modelId="{4FA2D031-C1EC-47B8-8E11-0B128C74F19B}" type="presParOf" srcId="{FE9038B1-B840-4AA2-90EE-B8964D66E6FA}" destId="{208376E8-E8D9-48B1-AEFA-3585C59EEAC3}" srcOrd="2" destOrd="0" presId="urn:microsoft.com/office/officeart/2005/8/layout/list1"/>
    <dgm:cxn modelId="{C29A6E6F-40EE-4CB2-A1AA-821E92D18944}" type="presParOf" srcId="{FE9038B1-B840-4AA2-90EE-B8964D66E6FA}" destId="{F212D04C-9313-4473-B0C1-0865E6B819F9}" srcOrd="3" destOrd="0" presId="urn:microsoft.com/office/officeart/2005/8/layout/list1"/>
    <dgm:cxn modelId="{2F339EB9-90BD-4FF4-82BB-24A58BE0FFF1}" type="presParOf" srcId="{FE9038B1-B840-4AA2-90EE-B8964D66E6FA}" destId="{ADAB8129-31E3-4815-87B7-EFBC61A291D4}" srcOrd="4" destOrd="0" presId="urn:microsoft.com/office/officeart/2005/8/layout/list1"/>
    <dgm:cxn modelId="{0AAC6555-DEFF-4246-9A0A-B65A05916B3D}" type="presParOf" srcId="{ADAB8129-31E3-4815-87B7-EFBC61A291D4}" destId="{54D407EE-9DE6-4284-9A37-1F6556061058}" srcOrd="0" destOrd="0" presId="urn:microsoft.com/office/officeart/2005/8/layout/list1"/>
    <dgm:cxn modelId="{9D3E3BE9-586B-4AAD-BD39-CA6D938008BA}" type="presParOf" srcId="{ADAB8129-31E3-4815-87B7-EFBC61A291D4}" destId="{762C8080-7D4C-43C2-810D-843A00BFCC1B}" srcOrd="1" destOrd="0" presId="urn:microsoft.com/office/officeart/2005/8/layout/list1"/>
    <dgm:cxn modelId="{E526F23A-E061-43AF-B629-23286CB81902}" type="presParOf" srcId="{FE9038B1-B840-4AA2-90EE-B8964D66E6FA}" destId="{C339B65B-C3F1-4D78-9193-F41F01C2AD8A}" srcOrd="5" destOrd="0" presId="urn:microsoft.com/office/officeart/2005/8/layout/list1"/>
    <dgm:cxn modelId="{C9359B4A-62E9-4809-93AA-54B313A27E79}" type="presParOf" srcId="{FE9038B1-B840-4AA2-90EE-B8964D66E6FA}" destId="{E12FF743-8EF0-4840-9FB6-19DA95B46F10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4BF5E62-4428-4D34-82D2-66910495EF1C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6A4E02B-B003-475C-9E3B-89FF516A10EB}">
      <dgm:prSet phldrT="[Текст]"/>
      <dgm:spPr/>
      <dgm:t>
        <a:bodyPr/>
        <a:lstStyle/>
        <a:p>
          <a:r>
            <a:rPr lang="ru-RU" dirty="0"/>
            <a:t>Гипотеза или корректировка алгоритма</a:t>
          </a:r>
          <a:endParaRPr lang="en-US" dirty="0"/>
        </a:p>
      </dgm:t>
    </dgm:pt>
    <dgm:pt modelId="{9BB1A6B8-0FBD-4E81-93A5-096C3A819B0A}" type="parTrans" cxnId="{2072A4F9-8D1A-4BE2-A671-F3E2B6B782DE}">
      <dgm:prSet/>
      <dgm:spPr/>
      <dgm:t>
        <a:bodyPr/>
        <a:lstStyle/>
        <a:p>
          <a:endParaRPr lang="en-US"/>
        </a:p>
      </dgm:t>
    </dgm:pt>
    <dgm:pt modelId="{278F97D8-3ACD-441A-9AA0-0352E54AD553}" type="sibTrans" cxnId="{2072A4F9-8D1A-4BE2-A671-F3E2B6B782DE}">
      <dgm:prSet/>
      <dgm:spPr/>
      <dgm:t>
        <a:bodyPr/>
        <a:lstStyle/>
        <a:p>
          <a:endParaRPr lang="en-US"/>
        </a:p>
      </dgm:t>
    </dgm:pt>
    <dgm:pt modelId="{7423C278-1B2E-41F4-B7B1-874825573F05}">
      <dgm:prSet phldrT="[Текст]"/>
      <dgm:spPr/>
      <dgm:t>
        <a:bodyPr/>
        <a:lstStyle/>
        <a:p>
          <a:r>
            <a:rPr lang="ru-RU" dirty="0"/>
            <a:t>Вычисление подходящих мер поддержки</a:t>
          </a:r>
          <a:endParaRPr lang="en-US" dirty="0"/>
        </a:p>
      </dgm:t>
    </dgm:pt>
    <dgm:pt modelId="{B2133008-7574-416C-B7ED-6154C5367651}" type="parTrans" cxnId="{FF6610C9-4293-46EB-AD7D-3AF3EBA70405}">
      <dgm:prSet/>
      <dgm:spPr/>
      <dgm:t>
        <a:bodyPr/>
        <a:lstStyle/>
        <a:p>
          <a:endParaRPr lang="en-US"/>
        </a:p>
      </dgm:t>
    </dgm:pt>
    <dgm:pt modelId="{7EE599B1-1916-4587-AAD6-A723A2073311}" type="sibTrans" cxnId="{FF6610C9-4293-46EB-AD7D-3AF3EBA70405}">
      <dgm:prSet/>
      <dgm:spPr/>
      <dgm:t>
        <a:bodyPr/>
        <a:lstStyle/>
        <a:p>
          <a:endParaRPr lang="en-US"/>
        </a:p>
      </dgm:t>
    </dgm:pt>
    <dgm:pt modelId="{358C2E7D-1404-48B1-90FB-AC875708FC36}">
      <dgm:prSet phldrT="[Текст]"/>
      <dgm:spPr/>
      <dgm:t>
        <a:bodyPr/>
        <a:lstStyle/>
        <a:p>
          <a:r>
            <a:rPr lang="ru-RU" dirty="0"/>
            <a:t>Анализ полученных данных</a:t>
          </a:r>
          <a:endParaRPr lang="en-US" dirty="0"/>
        </a:p>
      </dgm:t>
    </dgm:pt>
    <dgm:pt modelId="{A8C3D707-6BF9-4586-B03C-14F429991EE7}" type="parTrans" cxnId="{2B9B0AA2-3356-4559-A8E7-0D1498A48483}">
      <dgm:prSet/>
      <dgm:spPr/>
      <dgm:t>
        <a:bodyPr/>
        <a:lstStyle/>
        <a:p>
          <a:endParaRPr lang="en-US"/>
        </a:p>
      </dgm:t>
    </dgm:pt>
    <dgm:pt modelId="{34FF728E-1053-41EF-BEF8-76493D34EFBF}" type="sibTrans" cxnId="{2B9B0AA2-3356-4559-A8E7-0D1498A48483}">
      <dgm:prSet/>
      <dgm:spPr/>
      <dgm:t>
        <a:bodyPr/>
        <a:lstStyle/>
        <a:p>
          <a:endParaRPr lang="en-US"/>
        </a:p>
      </dgm:t>
    </dgm:pt>
    <dgm:pt modelId="{DBCD997D-50B9-4DCC-B9AA-9733A99E8CB5}">
      <dgm:prSet phldrT="[Текст]"/>
      <dgm:spPr/>
      <dgm:t>
        <a:bodyPr/>
        <a:lstStyle/>
        <a:p>
          <a:r>
            <a:rPr lang="ru-RU" dirty="0"/>
            <a:t>Предложение по внедрению мер поддержки</a:t>
          </a:r>
          <a:endParaRPr lang="en-US" dirty="0"/>
        </a:p>
      </dgm:t>
    </dgm:pt>
    <dgm:pt modelId="{A4B6FC8B-CDDE-48BE-94B5-E0DA4990FFA8}" type="parTrans" cxnId="{A2CE25EA-0C35-4344-AB70-4776ABEF9590}">
      <dgm:prSet/>
      <dgm:spPr/>
      <dgm:t>
        <a:bodyPr/>
        <a:lstStyle/>
        <a:p>
          <a:endParaRPr lang="en-US"/>
        </a:p>
      </dgm:t>
    </dgm:pt>
    <dgm:pt modelId="{9049DB46-6596-4E66-8516-EC31D905B0B9}" type="sibTrans" cxnId="{A2CE25EA-0C35-4344-AB70-4776ABEF9590}">
      <dgm:prSet/>
      <dgm:spPr/>
      <dgm:t>
        <a:bodyPr/>
        <a:lstStyle/>
        <a:p>
          <a:endParaRPr lang="en-US"/>
        </a:p>
      </dgm:t>
    </dgm:pt>
    <dgm:pt modelId="{A2D48A8E-001D-4BC2-94FF-59C919640C4C}">
      <dgm:prSet phldrT="[Текст]"/>
      <dgm:spPr/>
      <dgm:t>
        <a:bodyPr/>
        <a:lstStyle/>
        <a:p>
          <a:r>
            <a:rPr lang="ru-RU" dirty="0"/>
            <a:t>Корректировка алгоритма по обратной связи</a:t>
          </a:r>
          <a:endParaRPr lang="en-US" dirty="0"/>
        </a:p>
      </dgm:t>
    </dgm:pt>
    <dgm:pt modelId="{CE94DBF2-4197-4C6D-AF8B-5395CFA51F01}" type="parTrans" cxnId="{A06C132C-8504-4874-8165-4CF0C1A14A3D}">
      <dgm:prSet/>
      <dgm:spPr/>
      <dgm:t>
        <a:bodyPr/>
        <a:lstStyle/>
        <a:p>
          <a:endParaRPr lang="en-US"/>
        </a:p>
      </dgm:t>
    </dgm:pt>
    <dgm:pt modelId="{2CA27E97-49D1-4BB3-8D81-9914A3CAD892}" type="sibTrans" cxnId="{A06C132C-8504-4874-8165-4CF0C1A14A3D}">
      <dgm:prSet/>
      <dgm:spPr/>
      <dgm:t>
        <a:bodyPr/>
        <a:lstStyle/>
        <a:p>
          <a:endParaRPr lang="en-US"/>
        </a:p>
      </dgm:t>
    </dgm:pt>
    <dgm:pt modelId="{63C27266-17DD-4274-ACB3-125890742DDE}" type="pres">
      <dgm:prSet presAssocID="{34BF5E62-4428-4D34-82D2-66910495EF1C}" presName="Name0" presStyleCnt="0">
        <dgm:presLayoutVars>
          <dgm:dir/>
          <dgm:resizeHandles val="exact"/>
        </dgm:presLayoutVars>
      </dgm:prSet>
      <dgm:spPr/>
    </dgm:pt>
    <dgm:pt modelId="{0AD529C6-0008-4DB4-BD1D-CD4C9CED7D7B}" type="pres">
      <dgm:prSet presAssocID="{34BF5E62-4428-4D34-82D2-66910495EF1C}" presName="cycle" presStyleCnt="0"/>
      <dgm:spPr/>
    </dgm:pt>
    <dgm:pt modelId="{4BB9837B-9E44-4FE8-BA5D-C18C3ED870DB}" type="pres">
      <dgm:prSet presAssocID="{46A4E02B-B003-475C-9E3B-89FF516A10EB}" presName="nodeFirstNode" presStyleLbl="node1" presStyleIdx="0" presStyleCnt="5">
        <dgm:presLayoutVars>
          <dgm:bulletEnabled val="1"/>
        </dgm:presLayoutVars>
      </dgm:prSet>
      <dgm:spPr/>
    </dgm:pt>
    <dgm:pt modelId="{726D84CA-0E84-4BD7-A60E-8908308ECBCD}" type="pres">
      <dgm:prSet presAssocID="{278F97D8-3ACD-441A-9AA0-0352E54AD553}" presName="sibTransFirstNode" presStyleLbl="bgShp" presStyleIdx="0" presStyleCnt="1"/>
      <dgm:spPr/>
    </dgm:pt>
    <dgm:pt modelId="{DAFFEF00-5638-47EE-B292-8FD79E2FFC7F}" type="pres">
      <dgm:prSet presAssocID="{7423C278-1B2E-41F4-B7B1-874825573F05}" presName="nodeFollowingNodes" presStyleLbl="node1" presStyleIdx="1" presStyleCnt="5">
        <dgm:presLayoutVars>
          <dgm:bulletEnabled val="1"/>
        </dgm:presLayoutVars>
      </dgm:prSet>
      <dgm:spPr/>
    </dgm:pt>
    <dgm:pt modelId="{9DB66D1E-C520-4EBE-AFB0-AF7C38D4BBE7}" type="pres">
      <dgm:prSet presAssocID="{358C2E7D-1404-48B1-90FB-AC875708FC36}" presName="nodeFollowingNodes" presStyleLbl="node1" presStyleIdx="2" presStyleCnt="5">
        <dgm:presLayoutVars>
          <dgm:bulletEnabled val="1"/>
        </dgm:presLayoutVars>
      </dgm:prSet>
      <dgm:spPr/>
    </dgm:pt>
    <dgm:pt modelId="{2D95C5AC-1239-4A1E-9518-4310D4BC16E7}" type="pres">
      <dgm:prSet presAssocID="{DBCD997D-50B9-4DCC-B9AA-9733A99E8CB5}" presName="nodeFollowingNodes" presStyleLbl="node1" presStyleIdx="3" presStyleCnt="5">
        <dgm:presLayoutVars>
          <dgm:bulletEnabled val="1"/>
        </dgm:presLayoutVars>
      </dgm:prSet>
      <dgm:spPr/>
    </dgm:pt>
    <dgm:pt modelId="{DFDCE384-0A31-4AF1-B30B-B815BF279259}" type="pres">
      <dgm:prSet presAssocID="{A2D48A8E-001D-4BC2-94FF-59C919640C4C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A06C132C-8504-4874-8165-4CF0C1A14A3D}" srcId="{34BF5E62-4428-4D34-82D2-66910495EF1C}" destId="{A2D48A8E-001D-4BC2-94FF-59C919640C4C}" srcOrd="4" destOrd="0" parTransId="{CE94DBF2-4197-4C6D-AF8B-5395CFA51F01}" sibTransId="{2CA27E97-49D1-4BB3-8D81-9914A3CAD892}"/>
    <dgm:cxn modelId="{B5F8993C-E773-46F0-A306-855A17705A07}" type="presOf" srcId="{DBCD997D-50B9-4DCC-B9AA-9733A99E8CB5}" destId="{2D95C5AC-1239-4A1E-9518-4310D4BC16E7}" srcOrd="0" destOrd="0" presId="urn:microsoft.com/office/officeart/2005/8/layout/cycle3"/>
    <dgm:cxn modelId="{5D6D1A71-2426-4108-AC79-98AC0AC04C78}" type="presOf" srcId="{46A4E02B-B003-475C-9E3B-89FF516A10EB}" destId="{4BB9837B-9E44-4FE8-BA5D-C18C3ED870DB}" srcOrd="0" destOrd="0" presId="urn:microsoft.com/office/officeart/2005/8/layout/cycle3"/>
    <dgm:cxn modelId="{6FB2DC87-E533-4AFA-A97E-7AA8FB285A57}" type="presOf" srcId="{358C2E7D-1404-48B1-90FB-AC875708FC36}" destId="{9DB66D1E-C520-4EBE-AFB0-AF7C38D4BBE7}" srcOrd="0" destOrd="0" presId="urn:microsoft.com/office/officeart/2005/8/layout/cycle3"/>
    <dgm:cxn modelId="{2B9B0AA2-3356-4559-A8E7-0D1498A48483}" srcId="{34BF5E62-4428-4D34-82D2-66910495EF1C}" destId="{358C2E7D-1404-48B1-90FB-AC875708FC36}" srcOrd="2" destOrd="0" parTransId="{A8C3D707-6BF9-4586-B03C-14F429991EE7}" sibTransId="{34FF728E-1053-41EF-BEF8-76493D34EFBF}"/>
    <dgm:cxn modelId="{38DD16BA-CFED-493A-AB7D-C889F7FDEF65}" type="presOf" srcId="{278F97D8-3ACD-441A-9AA0-0352E54AD553}" destId="{726D84CA-0E84-4BD7-A60E-8908308ECBCD}" srcOrd="0" destOrd="0" presId="urn:microsoft.com/office/officeart/2005/8/layout/cycle3"/>
    <dgm:cxn modelId="{5BEA41C1-933B-484F-85B0-E06A17183089}" type="presOf" srcId="{A2D48A8E-001D-4BC2-94FF-59C919640C4C}" destId="{DFDCE384-0A31-4AF1-B30B-B815BF279259}" srcOrd="0" destOrd="0" presId="urn:microsoft.com/office/officeart/2005/8/layout/cycle3"/>
    <dgm:cxn modelId="{B11F9BC4-4230-4C82-86A6-6CC6F226455F}" type="presOf" srcId="{7423C278-1B2E-41F4-B7B1-874825573F05}" destId="{DAFFEF00-5638-47EE-B292-8FD79E2FFC7F}" srcOrd="0" destOrd="0" presId="urn:microsoft.com/office/officeart/2005/8/layout/cycle3"/>
    <dgm:cxn modelId="{FF6610C9-4293-46EB-AD7D-3AF3EBA70405}" srcId="{34BF5E62-4428-4D34-82D2-66910495EF1C}" destId="{7423C278-1B2E-41F4-B7B1-874825573F05}" srcOrd="1" destOrd="0" parTransId="{B2133008-7574-416C-B7ED-6154C5367651}" sibTransId="{7EE599B1-1916-4587-AAD6-A723A2073311}"/>
    <dgm:cxn modelId="{A2CE25EA-0C35-4344-AB70-4776ABEF9590}" srcId="{34BF5E62-4428-4D34-82D2-66910495EF1C}" destId="{DBCD997D-50B9-4DCC-B9AA-9733A99E8CB5}" srcOrd="3" destOrd="0" parTransId="{A4B6FC8B-CDDE-48BE-94B5-E0DA4990FFA8}" sibTransId="{9049DB46-6596-4E66-8516-EC31D905B0B9}"/>
    <dgm:cxn modelId="{B79F2DF8-04E0-40AF-ABF7-F7D066F2B189}" type="presOf" srcId="{34BF5E62-4428-4D34-82D2-66910495EF1C}" destId="{63C27266-17DD-4274-ACB3-125890742DDE}" srcOrd="0" destOrd="0" presId="urn:microsoft.com/office/officeart/2005/8/layout/cycle3"/>
    <dgm:cxn modelId="{2072A4F9-8D1A-4BE2-A671-F3E2B6B782DE}" srcId="{34BF5E62-4428-4D34-82D2-66910495EF1C}" destId="{46A4E02B-B003-475C-9E3B-89FF516A10EB}" srcOrd="0" destOrd="0" parTransId="{9BB1A6B8-0FBD-4E81-93A5-096C3A819B0A}" sibTransId="{278F97D8-3ACD-441A-9AA0-0352E54AD553}"/>
    <dgm:cxn modelId="{6E6B305D-7A4F-40B1-81EF-5172E6622279}" type="presParOf" srcId="{63C27266-17DD-4274-ACB3-125890742DDE}" destId="{0AD529C6-0008-4DB4-BD1D-CD4C9CED7D7B}" srcOrd="0" destOrd="0" presId="urn:microsoft.com/office/officeart/2005/8/layout/cycle3"/>
    <dgm:cxn modelId="{545BAB05-F729-4898-AFE8-6591D49C8D94}" type="presParOf" srcId="{0AD529C6-0008-4DB4-BD1D-CD4C9CED7D7B}" destId="{4BB9837B-9E44-4FE8-BA5D-C18C3ED870DB}" srcOrd="0" destOrd="0" presId="urn:microsoft.com/office/officeart/2005/8/layout/cycle3"/>
    <dgm:cxn modelId="{738B419E-A46F-4AEF-9F9B-87D66A7B1D9C}" type="presParOf" srcId="{0AD529C6-0008-4DB4-BD1D-CD4C9CED7D7B}" destId="{726D84CA-0E84-4BD7-A60E-8908308ECBCD}" srcOrd="1" destOrd="0" presId="urn:microsoft.com/office/officeart/2005/8/layout/cycle3"/>
    <dgm:cxn modelId="{B91E10EA-3EA6-4EB0-9531-17C6F35903E8}" type="presParOf" srcId="{0AD529C6-0008-4DB4-BD1D-CD4C9CED7D7B}" destId="{DAFFEF00-5638-47EE-B292-8FD79E2FFC7F}" srcOrd="2" destOrd="0" presId="urn:microsoft.com/office/officeart/2005/8/layout/cycle3"/>
    <dgm:cxn modelId="{C5D622C0-9357-4150-BDD4-3E29C8CD9CDC}" type="presParOf" srcId="{0AD529C6-0008-4DB4-BD1D-CD4C9CED7D7B}" destId="{9DB66D1E-C520-4EBE-AFB0-AF7C38D4BBE7}" srcOrd="3" destOrd="0" presId="urn:microsoft.com/office/officeart/2005/8/layout/cycle3"/>
    <dgm:cxn modelId="{8E18D589-C3CF-4A71-AAC3-6161A0432A36}" type="presParOf" srcId="{0AD529C6-0008-4DB4-BD1D-CD4C9CED7D7B}" destId="{2D95C5AC-1239-4A1E-9518-4310D4BC16E7}" srcOrd="4" destOrd="0" presId="urn:microsoft.com/office/officeart/2005/8/layout/cycle3"/>
    <dgm:cxn modelId="{F3CDE8FC-80EC-44BD-B3A4-94B2DF5EA7C1}" type="presParOf" srcId="{0AD529C6-0008-4DB4-BD1D-CD4C9CED7D7B}" destId="{DFDCE384-0A31-4AF1-B30B-B815BF279259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79C6ED-8DB9-4296-9C8D-76CF20B485DB}">
      <dsp:nvSpPr>
        <dsp:cNvPr id="0" name=""/>
        <dsp:cNvSpPr/>
      </dsp:nvSpPr>
      <dsp:spPr>
        <a:xfrm>
          <a:off x="0" y="931137"/>
          <a:ext cx="91694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022055-7269-4E6E-88C8-A112CA2E3494}">
      <dsp:nvSpPr>
        <dsp:cNvPr id="0" name=""/>
        <dsp:cNvSpPr/>
      </dsp:nvSpPr>
      <dsp:spPr>
        <a:xfrm>
          <a:off x="458470" y="40773"/>
          <a:ext cx="7529122" cy="11708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2607" tIns="0" rIns="24260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Использование трёх ключевых показателей для Рейтинга</a:t>
          </a:r>
        </a:p>
      </dsp:txBody>
      <dsp:txXfrm>
        <a:off x="515624" y="97927"/>
        <a:ext cx="7414814" cy="1056495"/>
      </dsp:txXfrm>
    </dsp:sp>
    <dsp:sp modelId="{1135F78E-FFC4-46D1-876B-CF67A02FA687}">
      <dsp:nvSpPr>
        <dsp:cNvPr id="0" name=""/>
        <dsp:cNvSpPr/>
      </dsp:nvSpPr>
      <dsp:spPr>
        <a:xfrm>
          <a:off x="0" y="1792977"/>
          <a:ext cx="91694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B17A5F-D02B-4919-9CC6-C2695907BB78}">
      <dsp:nvSpPr>
        <dsp:cNvPr id="0" name=""/>
        <dsp:cNvSpPr/>
      </dsp:nvSpPr>
      <dsp:spPr>
        <a:xfrm>
          <a:off x="458470" y="1512537"/>
          <a:ext cx="7510829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2607" tIns="0" rIns="242607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900" kern="1200" dirty="0"/>
            <a:t>Быстрый старт нового пользователя в 2 простых шага</a:t>
          </a:r>
        </a:p>
      </dsp:txBody>
      <dsp:txXfrm>
        <a:off x="485850" y="1539917"/>
        <a:ext cx="7456069" cy="506120"/>
      </dsp:txXfrm>
    </dsp:sp>
    <dsp:sp modelId="{2A2B985A-5C8A-4119-89FA-C5E96A39FBC6}">
      <dsp:nvSpPr>
        <dsp:cNvPr id="0" name=""/>
        <dsp:cNvSpPr/>
      </dsp:nvSpPr>
      <dsp:spPr>
        <a:xfrm>
          <a:off x="0" y="2654817"/>
          <a:ext cx="91694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6CF184-C4DC-4AEE-8126-D99F9B393061}">
      <dsp:nvSpPr>
        <dsp:cNvPr id="0" name=""/>
        <dsp:cNvSpPr/>
      </dsp:nvSpPr>
      <dsp:spPr>
        <a:xfrm>
          <a:off x="458470" y="2374377"/>
          <a:ext cx="7561472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2607" tIns="0" rIns="242607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900" kern="1200" dirty="0"/>
            <a:t>Для зарегистрированного – действий не требуется</a:t>
          </a:r>
        </a:p>
      </dsp:txBody>
      <dsp:txXfrm>
        <a:off x="485850" y="2401757"/>
        <a:ext cx="7506712" cy="506120"/>
      </dsp:txXfrm>
    </dsp:sp>
    <dsp:sp modelId="{8D62B102-5BE6-4412-A1AB-35EF15E7E7C8}">
      <dsp:nvSpPr>
        <dsp:cNvPr id="0" name=""/>
        <dsp:cNvSpPr/>
      </dsp:nvSpPr>
      <dsp:spPr>
        <a:xfrm>
          <a:off x="0" y="4187503"/>
          <a:ext cx="91694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0B421E-C080-4812-BF42-427915C78D77}">
      <dsp:nvSpPr>
        <dsp:cNvPr id="0" name=""/>
        <dsp:cNvSpPr/>
      </dsp:nvSpPr>
      <dsp:spPr>
        <a:xfrm>
          <a:off x="458470" y="3236217"/>
          <a:ext cx="7752104" cy="12317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2607" tIns="0" rIns="24260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dirty="0"/>
            <a:t>Масштабируемость решения</a:t>
          </a:r>
          <a:r>
            <a:rPr lang="en-US" sz="2000" kern="1200" dirty="0"/>
            <a:t> – </a:t>
          </a:r>
          <a:r>
            <a:rPr lang="ru-RU" sz="2000" kern="1200" dirty="0"/>
            <a:t>возможность дополнения новых источников данных</a:t>
          </a:r>
        </a:p>
      </dsp:txBody>
      <dsp:txXfrm>
        <a:off x="518598" y="3296345"/>
        <a:ext cx="7631848" cy="11114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8376E8-E8D9-48B1-AEFA-3585C59EEAC3}">
      <dsp:nvSpPr>
        <dsp:cNvPr id="0" name=""/>
        <dsp:cNvSpPr/>
      </dsp:nvSpPr>
      <dsp:spPr>
        <a:xfrm>
          <a:off x="0" y="924451"/>
          <a:ext cx="7955349" cy="1474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7423" tIns="499872" rIns="617423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400" kern="1200" dirty="0"/>
            <a:t>5-6</a:t>
          </a:r>
          <a:r>
            <a:rPr lang="en-US" sz="2400" kern="1200" dirty="0"/>
            <a:t> </a:t>
          </a:r>
          <a:r>
            <a:rPr lang="ru-RU" sz="2400" kern="1200" dirty="0"/>
            <a:t>чел-месяцев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400" kern="1200" dirty="0"/>
            <a:t>Обучение модели на признаках</a:t>
          </a:r>
          <a:endParaRPr lang="en-US" sz="2400" kern="1200" dirty="0"/>
        </a:p>
      </dsp:txBody>
      <dsp:txXfrm>
        <a:off x="0" y="924451"/>
        <a:ext cx="7955349" cy="1474200"/>
      </dsp:txXfrm>
    </dsp:sp>
    <dsp:sp modelId="{FFEA614A-3191-4BB1-A2CC-99867CA8DD0B}">
      <dsp:nvSpPr>
        <dsp:cNvPr id="0" name=""/>
        <dsp:cNvSpPr/>
      </dsp:nvSpPr>
      <dsp:spPr>
        <a:xfrm>
          <a:off x="397767" y="570211"/>
          <a:ext cx="5568744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0485" tIns="0" rIns="21048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Прототип с наполнением </a:t>
          </a:r>
          <a:r>
            <a:rPr lang="ru-RU" sz="2400" kern="1200" dirty="0" err="1"/>
            <a:t>датасета</a:t>
          </a:r>
          <a:r>
            <a:rPr lang="ru-RU" sz="2400" kern="1200" dirty="0"/>
            <a:t> </a:t>
          </a:r>
          <a:r>
            <a:rPr lang="en-US" sz="2400" kern="1200" dirty="0"/>
            <a:t>ML</a:t>
          </a:r>
        </a:p>
      </dsp:txBody>
      <dsp:txXfrm>
        <a:off x="432352" y="604796"/>
        <a:ext cx="5499574" cy="639310"/>
      </dsp:txXfrm>
    </dsp:sp>
    <dsp:sp modelId="{E12FF743-8EF0-4840-9FB6-19DA95B46F10}">
      <dsp:nvSpPr>
        <dsp:cNvPr id="0" name=""/>
        <dsp:cNvSpPr/>
      </dsp:nvSpPr>
      <dsp:spPr>
        <a:xfrm>
          <a:off x="0" y="2973105"/>
          <a:ext cx="7955349" cy="1474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17423" tIns="499872" rIns="617423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400" kern="1200" dirty="0"/>
            <a:t>Отгрузка обновлённой версии каждую неделю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400" kern="1200" dirty="0"/>
            <a:t>Рабочая версия прототипа: 2-3 месяца</a:t>
          </a:r>
          <a:endParaRPr lang="en-US" sz="2400" kern="1200" dirty="0"/>
        </a:p>
      </dsp:txBody>
      <dsp:txXfrm>
        <a:off x="0" y="2973105"/>
        <a:ext cx="7955349" cy="1474200"/>
      </dsp:txXfrm>
    </dsp:sp>
    <dsp:sp modelId="{762C8080-7D4C-43C2-810D-843A00BFCC1B}">
      <dsp:nvSpPr>
        <dsp:cNvPr id="0" name=""/>
        <dsp:cNvSpPr/>
      </dsp:nvSpPr>
      <dsp:spPr>
        <a:xfrm>
          <a:off x="397767" y="2528251"/>
          <a:ext cx="5568744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0485" tIns="0" rIns="21048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400" kern="1200" dirty="0"/>
            <a:t>План релиза</a:t>
          </a:r>
          <a:endParaRPr lang="en-US" sz="2400" kern="1200" dirty="0"/>
        </a:p>
      </dsp:txBody>
      <dsp:txXfrm>
        <a:off x="432352" y="2562836"/>
        <a:ext cx="5499574" cy="6393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6D84CA-0E84-4BD7-A60E-8908308ECBCD}">
      <dsp:nvSpPr>
        <dsp:cNvPr id="0" name=""/>
        <dsp:cNvSpPr/>
      </dsp:nvSpPr>
      <dsp:spPr>
        <a:xfrm>
          <a:off x="1374164" y="-32039"/>
          <a:ext cx="5379671" cy="5379671"/>
        </a:xfrm>
        <a:prstGeom prst="circularArrow">
          <a:avLst>
            <a:gd name="adj1" fmla="val 5544"/>
            <a:gd name="adj2" fmla="val 330680"/>
            <a:gd name="adj3" fmla="val 13767645"/>
            <a:gd name="adj4" fmla="val 17391005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B9837B-9E44-4FE8-BA5D-C18C3ED870DB}">
      <dsp:nvSpPr>
        <dsp:cNvPr id="0" name=""/>
        <dsp:cNvSpPr/>
      </dsp:nvSpPr>
      <dsp:spPr>
        <a:xfrm>
          <a:off x="2799953" y="2274"/>
          <a:ext cx="2528093" cy="12640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Гипотеза или корректировка алгоритма</a:t>
          </a:r>
          <a:endParaRPr lang="en-US" sz="2100" kern="1200" dirty="0"/>
        </a:p>
      </dsp:txBody>
      <dsp:txXfrm>
        <a:off x="2861659" y="63980"/>
        <a:ext cx="2404681" cy="1140634"/>
      </dsp:txXfrm>
    </dsp:sp>
    <dsp:sp modelId="{DAFFEF00-5638-47EE-B292-8FD79E2FFC7F}">
      <dsp:nvSpPr>
        <dsp:cNvPr id="0" name=""/>
        <dsp:cNvSpPr/>
      </dsp:nvSpPr>
      <dsp:spPr>
        <a:xfrm>
          <a:off x="4981774" y="1587460"/>
          <a:ext cx="2528093" cy="12640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Вычисление подходящих мер поддержки</a:t>
          </a:r>
          <a:endParaRPr lang="en-US" sz="2100" kern="1200" dirty="0"/>
        </a:p>
      </dsp:txBody>
      <dsp:txXfrm>
        <a:off x="5043480" y="1649166"/>
        <a:ext cx="2404681" cy="1140634"/>
      </dsp:txXfrm>
    </dsp:sp>
    <dsp:sp modelId="{9DB66D1E-C520-4EBE-AFB0-AF7C38D4BBE7}">
      <dsp:nvSpPr>
        <dsp:cNvPr id="0" name=""/>
        <dsp:cNvSpPr/>
      </dsp:nvSpPr>
      <dsp:spPr>
        <a:xfrm>
          <a:off x="4148393" y="4152345"/>
          <a:ext cx="2528093" cy="12640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Анализ полученных данных</a:t>
          </a:r>
          <a:endParaRPr lang="en-US" sz="2100" kern="1200" dirty="0"/>
        </a:p>
      </dsp:txBody>
      <dsp:txXfrm>
        <a:off x="4210099" y="4214051"/>
        <a:ext cx="2404681" cy="1140634"/>
      </dsp:txXfrm>
    </dsp:sp>
    <dsp:sp modelId="{2D95C5AC-1239-4A1E-9518-4310D4BC16E7}">
      <dsp:nvSpPr>
        <dsp:cNvPr id="0" name=""/>
        <dsp:cNvSpPr/>
      </dsp:nvSpPr>
      <dsp:spPr>
        <a:xfrm>
          <a:off x="1451513" y="4152345"/>
          <a:ext cx="2528093" cy="12640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Предложение по внедрению мер поддержки</a:t>
          </a:r>
          <a:endParaRPr lang="en-US" sz="2100" kern="1200" dirty="0"/>
        </a:p>
      </dsp:txBody>
      <dsp:txXfrm>
        <a:off x="1513219" y="4214051"/>
        <a:ext cx="2404681" cy="1140634"/>
      </dsp:txXfrm>
    </dsp:sp>
    <dsp:sp modelId="{DFDCE384-0A31-4AF1-B30B-B815BF279259}">
      <dsp:nvSpPr>
        <dsp:cNvPr id="0" name=""/>
        <dsp:cNvSpPr/>
      </dsp:nvSpPr>
      <dsp:spPr>
        <a:xfrm>
          <a:off x="618131" y="1587460"/>
          <a:ext cx="2528093" cy="12640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Корректировка алгоритма по обратной связи</a:t>
          </a:r>
          <a:endParaRPr lang="en-US" sz="2100" kern="1200" dirty="0"/>
        </a:p>
      </dsp:txBody>
      <dsp:txXfrm>
        <a:off x="679837" y="1649166"/>
        <a:ext cx="2404681" cy="11406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4E3835E-24B0-496B-96EE-067346D27389}" type="datetime1">
              <a:rPr lang="ru-RU" smtClean="0"/>
              <a:t>23.05.2021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EBC1D5-B3EF-4A13-8CDE-7F28DE69B96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90146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2ED697-B44C-4067-9866-37A6A4B979E8}" type="datetime1">
              <a:rPr lang="ru-RU" smtClean="0"/>
              <a:pPr/>
              <a:t>23.05.2021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FD34AC2-3728-4A8B-B58F-6888FAEC3D20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656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D34AC2-3728-4A8B-B58F-6888FAEC3D20}" type="slidenum">
              <a:rPr lang="ru-RU" smtClean="0"/>
              <a:t>17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0620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sz="60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ED926C-3983-4EBD-9E2A-A8FC299BBE10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8A22AC-47C1-4F47-A76D-35CEC9F519B5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6A2E8C-46FA-428B-B468-12C757CC4BC2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78081D-AB76-4C60-897F-0ABDDC97887D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FE5434-280B-4785-86F9-86B76E5982C1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88D45C-BCD0-43BA-83C2-F6F0B37895D4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 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3C1669-8B1C-4123-9784-A18D8F22C4F8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21868B-CDD2-44FA-B5CE-067C1F7F78A1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2175D3-4479-4D47-AB09-1DBF425FA495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D94B3A-2B16-4BF1-B78B-9A711C7495E6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CD2F7B-8103-43CB-9E63-BC1602139BC6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6" name="Полилиния: Фигура 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7" name="Полилиния: Фигура 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83BC01-A590-45B6-A644-D820576B2725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Стиль образца заголовка</a:t>
            </a:r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E7D9D7F-03B9-42BC-8A2D-FF7FF951CD6B}" type="datetime1">
              <a:rPr lang="ru-RU" noProof="0" smtClean="0"/>
              <a:t>23.05.2021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428E537-E56B-49CA-B596-52598082FBE8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kamil/gisp/blob/main/gisp.sq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kamil/gisp/raw/main/PredictGisp.pptx" TargetMode="External"/><Relationship Id="rId2" Type="http://schemas.openxmlformats.org/officeDocument/2006/relationships/hyperlink" Target="https://github.com/ikamil/gisp/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hyperlink" Target="https://youtu.be/C8KCVc9jLk0" TargetMode="External"/><Relationship Id="rId4" Type="http://schemas.openxmlformats.org/officeDocument/2006/relationships/hyperlink" Target="https://gisp.kambox.ru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 descr="Черно-белая фотография города&#10;&#10;Автоматически созданное описание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Прямоугольник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7" name="Надпись 6"/>
          <p:cNvSpPr txBox="1"/>
          <p:nvPr/>
        </p:nvSpPr>
        <p:spPr>
          <a:xfrm>
            <a:off x="3396556" y="3444079"/>
            <a:ext cx="5398915" cy="13542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ru-RU" sz="4400" b="1" dirty="0">
                <a:solidFill>
                  <a:schemeClr val="bg1"/>
                </a:solidFill>
                <a:latin typeface="+mj-lt"/>
              </a:rPr>
              <a:t>ГИСП</a:t>
            </a:r>
            <a:endParaRPr lang="en-US" sz="4400" b="1" dirty="0">
              <a:solidFill>
                <a:schemeClr val="bg1"/>
              </a:solidFill>
              <a:latin typeface="+mj-lt"/>
            </a:endParaRPr>
          </a:p>
          <a:p>
            <a:pPr algn="ctr" rtl="0">
              <a:tabLst>
                <a:tab pos="347663" algn="l"/>
              </a:tabLst>
            </a:pPr>
            <a:r>
              <a:rPr lang="ru-RU" sz="4400" b="1" dirty="0">
                <a:solidFill>
                  <a:schemeClr val="bg1"/>
                </a:solidFill>
                <a:latin typeface="+mj-lt"/>
              </a:rPr>
              <a:t>ДАННЫЕ как АКТИВ</a:t>
            </a:r>
          </a:p>
        </p:txBody>
      </p:sp>
      <p:sp>
        <p:nvSpPr>
          <p:cNvPr id="2" name="Овал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" name="Овал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1" name="Овал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3" name="Заголовок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" dirty="0"/>
              <a:t>Слайд 1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79700F1-96FC-448B-81EE-DFB21D96FC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290" y="2776841"/>
            <a:ext cx="691419" cy="28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олилиния 19">
            <a:extLst>
              <a:ext uri="{FF2B5EF4-FFF2-40B4-BE49-F238E27FC236}">
                <a16:creationId xmlns:a16="http://schemas.microsoft.com/office/drawing/2014/main" id="{C829C455-E270-40D5-9F0C-1663C4721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11" name="Надпись 32">
            <a:extLst>
              <a:ext uri="{FF2B5EF4-FFF2-40B4-BE49-F238E27FC236}">
                <a16:creationId xmlns:a16="http://schemas.microsoft.com/office/drawing/2014/main" id="{94813064-DE46-4BDE-9B62-E18C0291451C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10</a:t>
            </a:fld>
            <a:endParaRPr lang="ru-RU" sz="1400" b="1" dirty="0">
              <a:solidFill>
                <a:schemeClr val="bg1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4C17E9C2-3D9D-4743-B16A-BA9CA7E80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459" y="85039"/>
            <a:ext cx="10515600" cy="1325563"/>
          </a:xfrm>
        </p:spPr>
        <p:txBody>
          <a:bodyPr/>
          <a:lstStyle/>
          <a:p>
            <a:r>
              <a:rPr lang="ru-RU" dirty="0"/>
              <a:t>Статистика для вычисления Рейтинга</a:t>
            </a:r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53682DD-E539-4945-8AA1-4717BA7DF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458" y="1334530"/>
            <a:ext cx="8832303" cy="530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851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олилиния 19">
            <a:extLst>
              <a:ext uri="{FF2B5EF4-FFF2-40B4-BE49-F238E27FC236}">
                <a16:creationId xmlns:a16="http://schemas.microsoft.com/office/drawing/2014/main" id="{C829C455-E270-40D5-9F0C-1663C4721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11" name="Надпись 32">
            <a:extLst>
              <a:ext uri="{FF2B5EF4-FFF2-40B4-BE49-F238E27FC236}">
                <a16:creationId xmlns:a16="http://schemas.microsoft.com/office/drawing/2014/main" id="{94813064-DE46-4BDE-9B62-E18C0291451C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11</a:t>
            </a:fld>
            <a:endParaRPr lang="ru-RU" sz="1400" b="1" dirty="0">
              <a:solidFill>
                <a:schemeClr val="bg1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4C17E9C2-3D9D-4743-B16A-BA9CA7E80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Вычисление Рейтинга</a:t>
            </a:r>
            <a:endParaRPr lang="en-US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27FE2B-E7C5-4EC0-B752-F093AEF93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Формирование первичных фильтров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Регион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Отрасль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Заполнение промежуточных данных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ОКВЭД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ОКПД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Сбор статистики  показателей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Ненулевой </a:t>
            </a:r>
            <a:r>
              <a:rPr lang="en-US" dirty="0"/>
              <a:t>value </a:t>
            </a:r>
            <a:r>
              <a:rPr lang="ru-RU" dirty="0"/>
              <a:t>в поле </a:t>
            </a:r>
            <a:r>
              <a:rPr lang="en-US" dirty="0"/>
              <a:t>marks</a:t>
            </a:r>
            <a:endParaRPr lang="ru-RU" dirty="0"/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Сопоставление через ОГРН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Вычисление Рейтинга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Привязка Рейтинга к Мерам поддержки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Три первых ОКВЭД</a:t>
            </a:r>
          </a:p>
          <a:p>
            <a:pPr marL="971550" lvl="1" indent="-514350">
              <a:buFont typeface="+mj-lt"/>
              <a:buAutoNum type="arabicPeriod"/>
            </a:pPr>
            <a:r>
              <a:rPr lang="ru-RU" dirty="0"/>
              <a:t>Суммарный показатель Рейтинга</a:t>
            </a:r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3C64E7B-F443-4368-894E-E2A60907D0D9}"/>
              </a:ext>
            </a:extLst>
          </p:cNvPr>
          <p:cNvSpPr/>
          <p:nvPr/>
        </p:nvSpPr>
        <p:spPr>
          <a:xfrm>
            <a:off x="838200" y="6265736"/>
            <a:ext cx="24643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2"/>
              </a:rPr>
              <a:t>Реализация алгоритма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749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олилиния 19">
            <a:extLst>
              <a:ext uri="{FF2B5EF4-FFF2-40B4-BE49-F238E27FC236}">
                <a16:creationId xmlns:a16="http://schemas.microsoft.com/office/drawing/2014/main" id="{C829C455-E270-40D5-9F0C-1663C4721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11" name="Надпись 32">
            <a:extLst>
              <a:ext uri="{FF2B5EF4-FFF2-40B4-BE49-F238E27FC236}">
                <a16:creationId xmlns:a16="http://schemas.microsoft.com/office/drawing/2014/main" id="{94813064-DE46-4BDE-9B62-E18C0291451C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12</a:t>
            </a:fld>
            <a:endParaRPr lang="ru-RU" sz="1400" b="1" dirty="0">
              <a:solidFill>
                <a:schemeClr val="bg1"/>
              </a:solidFill>
            </a:endParaRPr>
          </a:p>
        </p:txBody>
      </p:sp>
      <p:sp>
        <p:nvSpPr>
          <p:cNvPr id="12" name="Заголовок 11">
            <a:extLst>
              <a:ext uri="{FF2B5EF4-FFF2-40B4-BE49-F238E27FC236}">
                <a16:creationId xmlns:a16="http://schemas.microsoft.com/office/drawing/2014/main" id="{851E966E-A2E7-4502-8ACE-655565E40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Автоматизированный рубрикатор</a:t>
            </a:r>
            <a:endParaRPr lang="en-US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1DC7589-E2E2-400C-ADB2-5B6F74E70C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99599"/>
            <a:ext cx="7800933" cy="468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07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33EBC3-45C0-4CC7-B1D7-57B782F40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Ресурсы</a:t>
            </a:r>
            <a:endParaRPr lang="en-US" dirty="0"/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4BDE088C-D877-4541-92F7-0DE7C3020D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u-RU" dirty="0"/>
              <a:t>Код на </a:t>
            </a:r>
            <a:r>
              <a:rPr lang="en-US" dirty="0" err="1"/>
              <a:t>github</a:t>
            </a:r>
            <a:br>
              <a:rPr lang="ru-RU" dirty="0"/>
            </a:br>
            <a:r>
              <a:rPr lang="en-US" dirty="0">
                <a:hlinkClick r:id="rId2"/>
              </a:rPr>
              <a:t>https://github.com/ikamil/gisp/</a:t>
            </a:r>
            <a:endParaRPr lang="ru-RU" dirty="0"/>
          </a:p>
          <a:p>
            <a:r>
              <a:rPr lang="ru-RU" dirty="0"/>
              <a:t>Презентация</a:t>
            </a:r>
            <a:br>
              <a:rPr lang="ru-RU" dirty="0"/>
            </a:br>
            <a:r>
              <a:rPr lang="en-US" dirty="0">
                <a:hlinkClick r:id="rId3"/>
              </a:rPr>
              <a:t>https://github.com/ikamil/gisp/raw/main/PredictGisp.pptx</a:t>
            </a:r>
            <a:endParaRPr lang="ru-RU" dirty="0"/>
          </a:p>
          <a:p>
            <a:r>
              <a:rPr lang="ru-RU" dirty="0"/>
              <a:t>Прототип</a:t>
            </a:r>
            <a:r>
              <a:rPr lang="en-US" dirty="0"/>
              <a:t> </a:t>
            </a:r>
            <a:r>
              <a:rPr lang="en-US" sz="1100" dirty="0"/>
              <a:t>(</a:t>
            </a:r>
            <a:r>
              <a:rPr lang="ru-RU" sz="1100" dirty="0"/>
              <a:t>логин </a:t>
            </a:r>
            <a:r>
              <a:rPr lang="en-US" sz="1100" dirty="0"/>
              <a:t>kam, </a:t>
            </a:r>
            <a:r>
              <a:rPr lang="ru-RU" sz="1100" dirty="0"/>
              <a:t>пароль</a:t>
            </a:r>
            <a:r>
              <a:rPr lang="en-US" sz="1100" dirty="0"/>
              <a:t> kam12345)</a:t>
            </a:r>
            <a:br>
              <a:rPr lang="ru-RU" dirty="0"/>
            </a:br>
            <a:r>
              <a:rPr lang="en-US" dirty="0">
                <a:hlinkClick r:id="rId4"/>
              </a:rPr>
              <a:t>https://gisp.kambox.ru</a:t>
            </a:r>
            <a:endParaRPr lang="en-US" dirty="0"/>
          </a:p>
        </p:txBody>
      </p:sp>
      <p:sp>
        <p:nvSpPr>
          <p:cNvPr id="5" name="Полилиния 19">
            <a:extLst>
              <a:ext uri="{FF2B5EF4-FFF2-40B4-BE49-F238E27FC236}">
                <a16:creationId xmlns:a16="http://schemas.microsoft.com/office/drawing/2014/main" id="{934F011D-0E50-41CC-AA34-5ACAAD7F5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6" name="Надпись 32">
            <a:extLst>
              <a:ext uri="{FF2B5EF4-FFF2-40B4-BE49-F238E27FC236}">
                <a16:creationId xmlns:a16="http://schemas.microsoft.com/office/drawing/2014/main" id="{C023D1CF-B6C9-4682-B904-F7EE102155CA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13</a:t>
            </a:fld>
            <a:endParaRPr lang="ru-RU" sz="1400" b="1" dirty="0">
              <a:solidFill>
                <a:schemeClr val="bg1"/>
              </a:solidFill>
            </a:endParaRPr>
          </a:p>
        </p:txBody>
      </p:sp>
      <p:sp>
        <p:nvSpPr>
          <p:cNvPr id="14" name="Объект 13">
            <a:extLst>
              <a:ext uri="{FF2B5EF4-FFF2-40B4-BE49-F238E27FC236}">
                <a16:creationId xmlns:a16="http://schemas.microsoft.com/office/drawing/2014/main" id="{C470AA6B-49E4-4576-A076-EA1E4C798D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 err="1"/>
              <a:t>Скринкаст</a:t>
            </a:r>
            <a:br>
              <a:rPr lang="ru-RU" dirty="0"/>
            </a:br>
            <a:r>
              <a:rPr lang="en-US" dirty="0">
                <a:hlinkClick r:id="rId5"/>
              </a:rPr>
              <a:t>https://youtu.be/C8KCVc9jLk</a:t>
            </a:r>
            <a:r>
              <a:rPr lang="en-US" dirty="0"/>
              <a:t>0</a:t>
            </a:r>
            <a:r>
              <a:rPr lang="ru-RU" dirty="0"/>
              <a:t>	</a:t>
            </a:r>
            <a:endParaRPr lang="en-US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5D767A6-F93C-4E8C-A6A7-1DE2089051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754" y="3271575"/>
            <a:ext cx="4841257" cy="290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899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EF90703-F5A0-4434-A6E4-2F481EA4BBEB}"/>
              </a:ext>
            </a:extLst>
          </p:cNvPr>
          <p:cNvSpPr/>
          <p:nvPr/>
        </p:nvSpPr>
        <p:spPr>
          <a:xfrm>
            <a:off x="0" y="667936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u-RU" sz="3200" dirty="0"/>
              <a:t>Сроки и стоимость реализации</a:t>
            </a:r>
          </a:p>
        </p:txBody>
      </p:sp>
      <p:graphicFrame>
        <p:nvGraphicFramePr>
          <p:cNvPr id="6" name="Схема 5">
            <a:extLst>
              <a:ext uri="{FF2B5EF4-FFF2-40B4-BE49-F238E27FC236}">
                <a16:creationId xmlns:a16="http://schemas.microsoft.com/office/drawing/2014/main" id="{96D3FFA4-5995-4765-B615-FE1D7BC3A8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2953306"/>
              </p:ext>
            </p:extLst>
          </p:nvPr>
        </p:nvGraphicFramePr>
        <p:xfrm>
          <a:off x="2420551" y="1460500"/>
          <a:ext cx="7955349" cy="4926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Полилиния 19">
            <a:extLst>
              <a:ext uri="{FF2B5EF4-FFF2-40B4-BE49-F238E27FC236}">
                <a16:creationId xmlns:a16="http://schemas.microsoft.com/office/drawing/2014/main" id="{E5163BE2-2CA0-4B87-99B4-0DD43A53C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7" name="Надпись 32">
            <a:extLst>
              <a:ext uri="{FF2B5EF4-FFF2-40B4-BE49-F238E27FC236}">
                <a16:creationId xmlns:a16="http://schemas.microsoft.com/office/drawing/2014/main" id="{C9B34AE8-5418-4E72-A626-9BAD67F4198A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14</a:t>
            </a:fld>
            <a:endParaRPr lang="ru-RU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2535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дпись 109">
            <a:extLst>
              <a:ext uri="{FF2B5EF4-FFF2-40B4-BE49-F238E27FC236}">
                <a16:creationId xmlns:a16="http://schemas.microsoft.com/office/drawing/2014/main" id="{5D01B043-6CB7-4D52-AA81-678BC8664CA5}"/>
              </a:ext>
            </a:extLst>
          </p:cNvPr>
          <p:cNvSpPr txBox="1"/>
          <p:nvPr/>
        </p:nvSpPr>
        <p:spPr>
          <a:xfrm>
            <a:off x="0" y="130242"/>
            <a:ext cx="1219199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ru-RU" sz="3200" b="1" dirty="0">
                <a:solidFill>
                  <a:srgbClr val="30353F"/>
                </a:solidFill>
                <a:latin typeface="+mj-lt"/>
              </a:rPr>
              <a:t>Жизненный цикл Продукта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EF90703-F5A0-4434-A6E4-2F481EA4BBEB}"/>
              </a:ext>
            </a:extLst>
          </p:cNvPr>
          <p:cNvSpPr/>
          <p:nvPr/>
        </p:nvSpPr>
        <p:spPr>
          <a:xfrm>
            <a:off x="0" y="667936"/>
            <a:ext cx="12192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Стадии Продукта </a:t>
            </a:r>
            <a:r>
              <a:rPr lang="ru-RU" b="1" dirty="0"/>
              <a:t>по</a:t>
            </a:r>
            <a:r>
              <a:rPr lang="ru-RU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b="1" dirty="0"/>
              <a:t>ГОСТ Р ИСО 9000-2015 Системы менеджмента качества.</a:t>
            </a:r>
          </a:p>
          <a:p>
            <a:pPr algn="ctr"/>
            <a:r>
              <a:rPr lang="ru-RU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62C015EE-D8BF-41CA-ABDD-2E97378311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3418709"/>
              </p:ext>
            </p:extLst>
          </p:nvPr>
        </p:nvGraphicFramePr>
        <p:xfrm>
          <a:off x="2031999" y="125209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Полилиния 19">
            <a:extLst>
              <a:ext uri="{FF2B5EF4-FFF2-40B4-BE49-F238E27FC236}">
                <a16:creationId xmlns:a16="http://schemas.microsoft.com/office/drawing/2014/main" id="{9950D997-4769-4C3C-97F4-0E6CA510C6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6" name="Надпись 32">
            <a:extLst>
              <a:ext uri="{FF2B5EF4-FFF2-40B4-BE49-F238E27FC236}">
                <a16:creationId xmlns:a16="http://schemas.microsoft.com/office/drawing/2014/main" id="{65A3FEAD-7E98-4336-9F15-BE2F9FAE6DF2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15</a:t>
            </a:fld>
            <a:endParaRPr lang="ru-RU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200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 команде:</a:t>
            </a:r>
          </a:p>
        </p:txBody>
      </p:sp>
      <p:sp>
        <p:nvSpPr>
          <p:cNvPr id="6" name="Прямоугольник 3">
            <a:extLst>
              <a:ext uri="{FF2B5EF4-FFF2-40B4-BE49-F238E27FC236}">
                <a16:creationId xmlns:a16="http://schemas.microsoft.com/office/drawing/2014/main" id="{F5B1A0D3-0AC0-43F0-9DE6-7E6CDEBED6A2}"/>
              </a:ext>
            </a:extLst>
          </p:cNvPr>
          <p:cNvSpPr txBox="1">
            <a:spLocks/>
          </p:cNvSpPr>
          <p:nvPr/>
        </p:nvSpPr>
        <p:spPr>
          <a:xfrm>
            <a:off x="700376" y="1660913"/>
            <a:ext cx="3420332" cy="60489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1"/>
              </a:spcBef>
            </a:pPr>
            <a:r>
              <a:rPr lang="ru-RU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Исламов Камиль</a:t>
            </a:r>
            <a:br>
              <a:rPr lang="ru-RU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Team Lead</a:t>
            </a:r>
            <a:endParaRPr lang="ru-RU" sz="1200" dirty="0">
              <a:solidFill>
                <a:schemeClr val="tx1">
                  <a:lumMod val="75000"/>
                  <a:lumOff val="25000"/>
                </a:schemeClr>
              </a:solidFill>
              <a:latin typeface="Century Gothic"/>
            </a:endParaRPr>
          </a:p>
        </p:txBody>
      </p:sp>
      <p:sp>
        <p:nvSpPr>
          <p:cNvPr id="7" name="Прямоугольник 4">
            <a:extLst>
              <a:ext uri="{FF2B5EF4-FFF2-40B4-BE49-F238E27FC236}">
                <a16:creationId xmlns:a16="http://schemas.microsoft.com/office/drawing/2014/main" id="{97FE9112-A8CC-4EC6-BA41-1EA10179C87E}"/>
              </a:ext>
            </a:extLst>
          </p:cNvPr>
          <p:cNvSpPr txBox="1">
            <a:spLocks/>
          </p:cNvSpPr>
          <p:nvPr/>
        </p:nvSpPr>
        <p:spPr>
          <a:xfrm>
            <a:off x="700376" y="2265805"/>
            <a:ext cx="3424993" cy="3788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ru-RU" sz="1000" dirty="0"/>
              <a:t>Разработка архитектуры СУБД. Научный руководитель проекта. </a:t>
            </a:r>
            <a:r>
              <a:rPr lang="ru-RU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Кандидат технических наук.</a:t>
            </a:r>
          </a:p>
          <a:p>
            <a:pPr marL="0" indent="0">
              <a:buFont typeface="Wingdings 3" charset="2"/>
              <a:buNone/>
            </a:pPr>
            <a:r>
              <a:rPr lang="ru-RU" sz="1000" dirty="0"/>
              <a:t>Опыт более 1</a:t>
            </a:r>
            <a:r>
              <a:rPr lang="en-US" sz="1000" dirty="0"/>
              <a:t>7</a:t>
            </a:r>
            <a:r>
              <a:rPr lang="ru-RU" sz="1000" dirty="0"/>
              <a:t> лет в разработке архитектуры высоконагруженных систем обработки данных на базе </a:t>
            </a:r>
            <a:r>
              <a:rPr lang="ru-RU" sz="1000" dirty="0" err="1"/>
              <a:t>Oracle</a:t>
            </a:r>
            <a:r>
              <a:rPr lang="ru-RU" sz="1000" dirty="0"/>
              <a:t>. </a:t>
            </a:r>
            <a:br>
              <a:rPr lang="ru-RU" sz="1000" dirty="0"/>
            </a:br>
            <a:r>
              <a:rPr lang="en-US" sz="1000" dirty="0"/>
              <a:t>7 </a:t>
            </a:r>
            <a:r>
              <a:rPr lang="ru-RU" sz="1000" dirty="0"/>
              <a:t>лет опыта разработки информационных распределённых систем обработки данных на базе </a:t>
            </a:r>
            <a:r>
              <a:rPr lang="en-US" sz="1000" dirty="0"/>
              <a:t>PostgreSQL, Snowflake, Hive</a:t>
            </a:r>
            <a:r>
              <a:rPr lang="ru-RU" sz="1000" dirty="0"/>
              <a:t>.</a:t>
            </a:r>
          </a:p>
        </p:txBody>
      </p:sp>
      <p:sp>
        <p:nvSpPr>
          <p:cNvPr id="9" name="Прямоугольник 3">
            <a:extLst>
              <a:ext uri="{FF2B5EF4-FFF2-40B4-BE49-F238E27FC236}">
                <a16:creationId xmlns:a16="http://schemas.microsoft.com/office/drawing/2014/main" id="{B185107D-A6D1-446A-8721-602EFFC0AA0B}"/>
              </a:ext>
            </a:extLst>
          </p:cNvPr>
          <p:cNvSpPr txBox="1">
            <a:spLocks/>
          </p:cNvSpPr>
          <p:nvPr/>
        </p:nvSpPr>
        <p:spPr>
          <a:xfrm>
            <a:off x="4385834" y="1660912"/>
            <a:ext cx="3420332" cy="60489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1"/>
              </a:spcBef>
            </a:pPr>
            <a:r>
              <a:rPr lang="ru-RU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Совков Сергей</a:t>
            </a:r>
            <a:br>
              <a:rPr lang="ru-RU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ru-RU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Проект менеджер. Аналитик</a:t>
            </a:r>
            <a:endParaRPr lang="ru-RU" sz="1200" dirty="0">
              <a:solidFill>
                <a:schemeClr val="tx1">
                  <a:lumMod val="75000"/>
                  <a:lumOff val="25000"/>
                </a:schemeClr>
              </a:solidFill>
              <a:latin typeface="Century Gothic"/>
            </a:endParaRPr>
          </a:p>
        </p:txBody>
      </p:sp>
      <p:sp>
        <p:nvSpPr>
          <p:cNvPr id="10" name="Прямоугольник 4">
            <a:extLst>
              <a:ext uri="{FF2B5EF4-FFF2-40B4-BE49-F238E27FC236}">
                <a16:creationId xmlns:a16="http://schemas.microsoft.com/office/drawing/2014/main" id="{5E7A3F97-80BB-49C2-AE5C-885B3D1C82E5}"/>
              </a:ext>
            </a:extLst>
          </p:cNvPr>
          <p:cNvSpPr txBox="1">
            <a:spLocks/>
          </p:cNvSpPr>
          <p:nvPr/>
        </p:nvSpPr>
        <p:spPr>
          <a:xfrm>
            <a:off x="4385834" y="2265805"/>
            <a:ext cx="3424993" cy="23112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ru-RU" sz="1000" dirty="0"/>
              <a:t>Разработка проектных решений и элементов бизнес-логики.</a:t>
            </a:r>
            <a:endParaRPr lang="ru-RU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Font typeface="Wingdings 3" charset="2"/>
              <a:buNone/>
            </a:pPr>
            <a:r>
              <a:rPr lang="ru-RU" sz="1000" dirty="0"/>
              <a:t>Опыт более 12 лет в работе</a:t>
            </a:r>
            <a:r>
              <a:rPr lang="en-US" sz="1000" dirty="0"/>
              <a:t> </a:t>
            </a:r>
            <a:r>
              <a:rPr lang="ru-RU" sz="1000" dirty="0"/>
              <a:t>управления строительными объектами. 17 лет опыта в строительной сфере. 9 лет в государственной службе надзора в строительной сфере</a:t>
            </a:r>
          </a:p>
        </p:txBody>
      </p:sp>
      <p:sp>
        <p:nvSpPr>
          <p:cNvPr id="11" name="Прямоугольник 3">
            <a:extLst>
              <a:ext uri="{FF2B5EF4-FFF2-40B4-BE49-F238E27FC236}">
                <a16:creationId xmlns:a16="http://schemas.microsoft.com/office/drawing/2014/main" id="{66C2D4ED-C40E-46EB-8D42-47091A8AC87E}"/>
              </a:ext>
            </a:extLst>
          </p:cNvPr>
          <p:cNvSpPr txBox="1">
            <a:spLocks/>
          </p:cNvSpPr>
          <p:nvPr/>
        </p:nvSpPr>
        <p:spPr>
          <a:xfrm>
            <a:off x="8307044" y="1690688"/>
            <a:ext cx="3420332" cy="60489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1"/>
              </a:spcBef>
            </a:pPr>
            <a:endParaRPr lang="ru-RU" sz="1200" dirty="0">
              <a:solidFill>
                <a:schemeClr val="tx1">
                  <a:lumMod val="75000"/>
                  <a:lumOff val="25000"/>
                </a:schemeClr>
              </a:solidFill>
              <a:latin typeface="Century Gothic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C2BDC74-950B-4F0B-87C8-35EE9AF1D7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35" y="4026241"/>
            <a:ext cx="2671119" cy="267111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6E8CE873-44DC-4915-93FA-EAB5878188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19" b="16636"/>
          <a:stretch/>
        </p:blipFill>
        <p:spPr>
          <a:xfrm>
            <a:off x="4621586" y="4026240"/>
            <a:ext cx="2701915" cy="2671120"/>
          </a:xfrm>
          <a:prstGeom prst="rect">
            <a:avLst/>
          </a:prstGeom>
        </p:spPr>
      </p:pic>
      <p:sp>
        <p:nvSpPr>
          <p:cNvPr id="13" name="Полилиния 19">
            <a:extLst>
              <a:ext uri="{FF2B5EF4-FFF2-40B4-BE49-F238E27FC236}">
                <a16:creationId xmlns:a16="http://schemas.microsoft.com/office/drawing/2014/main" id="{6342E78C-D0C1-4CC4-B6CF-7F04A4091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16" name="Надпись 32">
            <a:extLst>
              <a:ext uri="{FF2B5EF4-FFF2-40B4-BE49-F238E27FC236}">
                <a16:creationId xmlns:a16="http://schemas.microsoft.com/office/drawing/2014/main" id="{AE016A46-14F7-4FA0-A2B2-5AE0725659F4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16</a:t>
            </a:fld>
            <a:endParaRPr lang="ru-RU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0836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Прямоугольник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grpSp>
        <p:nvGrpSpPr>
          <p:cNvPr id="21" name="Группа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Овал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sp>
          <p:nvSpPr>
            <p:cNvPr id="18" name="Овал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sp>
        <p:nvSpPr>
          <p:cNvPr id="16" name="Овал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9" name="Овал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3" name="Надпись 12"/>
          <p:cNvSpPr txBox="1"/>
          <p:nvPr/>
        </p:nvSpPr>
        <p:spPr>
          <a:xfrm>
            <a:off x="4534675" y="3059668"/>
            <a:ext cx="3122650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rtl="0">
              <a:tabLst>
                <a:tab pos="347663" algn="l"/>
              </a:tabLst>
            </a:pPr>
            <a:r>
              <a:rPr lang="ru-RU" sz="4800" b="1" dirty="0">
                <a:solidFill>
                  <a:srgbClr val="FFFFFF"/>
                </a:solidFill>
                <a:latin typeface="+mj-lt"/>
              </a:rPr>
              <a:t>СПАСИБО</a:t>
            </a:r>
          </a:p>
        </p:txBody>
      </p:sp>
      <p:sp>
        <p:nvSpPr>
          <p:cNvPr id="2" name="Заголовок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" dirty="0"/>
              <a:t>Слайд 11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B090C85-E34D-49FC-8A4C-2C334A30934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268" y="4987055"/>
            <a:ext cx="1414123" cy="57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811459"/>
          </a:xfrm>
        </p:spPr>
        <p:txBody>
          <a:bodyPr>
            <a:normAutofit fontScale="90000"/>
          </a:bodyPr>
          <a:lstStyle/>
          <a:p>
            <a:r>
              <a:rPr lang="ru-RU" dirty="0"/>
              <a:t>Разработка цифрового помощника для </a:t>
            </a:r>
            <a:r>
              <a:rPr lang="ru-RU" dirty="0" err="1"/>
              <a:t>проактивного</a:t>
            </a:r>
            <a:r>
              <a:rPr lang="ru-RU" dirty="0"/>
              <a:t> взаимодействия с пользователями «Навигатора мер поддержки» государственной информационной системы промышленности (ГИСП)</a:t>
            </a:r>
          </a:p>
        </p:txBody>
      </p:sp>
      <p:sp>
        <p:nvSpPr>
          <p:cNvPr id="5" name="Полилиния 19">
            <a:extLst>
              <a:ext uri="{FF2B5EF4-FFF2-40B4-BE49-F238E27FC236}">
                <a16:creationId xmlns:a16="http://schemas.microsoft.com/office/drawing/2014/main" id="{CB5747A1-FCCA-49BC-BB4C-DF346B8F7A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6" name="Надпись 32">
            <a:extLst>
              <a:ext uri="{FF2B5EF4-FFF2-40B4-BE49-F238E27FC236}">
                <a16:creationId xmlns:a16="http://schemas.microsoft.com/office/drawing/2014/main" id="{32C850E0-115F-4377-95A6-DC0B359186C7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2</a:t>
            </a:fld>
            <a:endParaRPr lang="ru-RU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934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Данные для вычисления мер поддержки</a:t>
            </a:r>
            <a:br>
              <a:rPr lang="ru-RU" dirty="0"/>
            </a:b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38200" y="1164134"/>
            <a:ext cx="1002236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Регион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ОКВЭД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Отрасль промышленности</a:t>
            </a: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/>
              <a:t>Мульти-Рейтинг для каждой  Меры поддержки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Ключевые слова контекста – запланировано</a:t>
            </a:r>
          </a:p>
        </p:txBody>
      </p:sp>
      <p:sp>
        <p:nvSpPr>
          <p:cNvPr id="5" name="Полилиния 19">
            <a:extLst>
              <a:ext uri="{FF2B5EF4-FFF2-40B4-BE49-F238E27FC236}">
                <a16:creationId xmlns:a16="http://schemas.microsoft.com/office/drawing/2014/main" id="{DB381194-2000-440C-B8EB-95132928B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6" name="Надпись 32">
            <a:extLst>
              <a:ext uri="{FF2B5EF4-FFF2-40B4-BE49-F238E27FC236}">
                <a16:creationId xmlns:a16="http://schemas.microsoft.com/office/drawing/2014/main" id="{CE6A9067-FD38-4839-BCA7-078DA6AB2976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3</a:t>
            </a:fld>
            <a:endParaRPr lang="ru-RU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247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лилиния 19">
            <a:extLst>
              <a:ext uri="{FF2B5EF4-FFF2-40B4-BE49-F238E27FC236}">
                <a16:creationId xmlns:a16="http://schemas.microsoft.com/office/drawing/2014/main" id="{F1DC8F21-6AAA-4F71-A8FD-D8073C0EF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6" name="Надпись 32">
            <a:extLst>
              <a:ext uri="{FF2B5EF4-FFF2-40B4-BE49-F238E27FC236}">
                <a16:creationId xmlns:a16="http://schemas.microsoft.com/office/drawing/2014/main" id="{E5B4C883-4881-428E-9531-DE2E415FB9F5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4</a:t>
            </a:fld>
            <a:endParaRPr lang="ru-RU" sz="1400" b="1" dirty="0">
              <a:solidFill>
                <a:schemeClr val="bg1"/>
              </a:solidFill>
            </a:endParaRPr>
          </a:p>
        </p:txBody>
      </p:sp>
      <p:sp>
        <p:nvSpPr>
          <p:cNvPr id="12" name="Заголовок 11">
            <a:extLst>
              <a:ext uri="{FF2B5EF4-FFF2-40B4-BE49-F238E27FC236}">
                <a16:creationId xmlns:a16="http://schemas.microsoft.com/office/drawing/2014/main" id="{F5059E56-265D-4AFF-B7C7-BDF13C942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Проблематика</a:t>
            </a:r>
            <a:endParaRPr lang="en-US" dirty="0"/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8772E7D4-E3D7-4EA6-A488-1521E64FC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335"/>
            <a:ext cx="10515600" cy="4710628"/>
          </a:xfrm>
        </p:spPr>
        <p:txBody>
          <a:bodyPr>
            <a:normAutofit/>
          </a:bodyPr>
          <a:lstStyle/>
          <a:p>
            <a:r>
              <a:rPr lang="ru-RU" sz="2200" dirty="0"/>
              <a:t>отсутствие подробной статистики и витрин открытых данных;</a:t>
            </a:r>
            <a:endParaRPr lang="en-US" sz="2200" dirty="0"/>
          </a:p>
          <a:p>
            <a:r>
              <a:rPr lang="ru-RU" sz="2200" dirty="0"/>
              <a:t>нерелевантности параметров поиска;</a:t>
            </a:r>
            <a:endParaRPr lang="en-US" sz="2200" dirty="0"/>
          </a:p>
          <a:p>
            <a:r>
              <a:rPr lang="ru-RU" sz="2200" dirty="0"/>
              <a:t>отсутствия системы идентификации зарегистрированного и незарегистрированного пользователя;</a:t>
            </a:r>
            <a:endParaRPr lang="en-US" sz="2200" dirty="0"/>
          </a:p>
          <a:p>
            <a:r>
              <a:rPr lang="ru-RU" sz="2200" dirty="0"/>
              <a:t>отсутствия цифрового аналитического механизма, который на основе имеющихся данных мог бы предложить наиболее актуальные меры поддержки и провести их сравнительный анализ</a:t>
            </a:r>
            <a:r>
              <a:rPr lang="ru-RU" dirty="0"/>
              <a:t>.</a:t>
            </a:r>
          </a:p>
          <a:p>
            <a:r>
              <a:rPr lang="ru-RU" sz="3600" b="1" dirty="0"/>
              <a:t>Результат</a:t>
            </a:r>
            <a:r>
              <a:rPr lang="ru-RU" dirty="0"/>
              <a:t> </a:t>
            </a:r>
            <a:br>
              <a:rPr lang="ru-RU" dirty="0"/>
            </a:br>
            <a:r>
              <a:rPr lang="ru-RU" sz="2200" dirty="0"/>
              <a:t>создание инструмента </a:t>
            </a:r>
            <a:r>
              <a:rPr lang="ru-RU" sz="2200" dirty="0" err="1"/>
              <a:t>проактивного</a:t>
            </a:r>
            <a:r>
              <a:rPr lang="ru-RU" sz="2200" dirty="0"/>
              <a:t> поиска, благодаря которому ГИСП сможет, на основе имеющихся данных, предлагать актуальные для предприятия меры поддержки, тем самым повышая уровень удовлетворенности от использования системы.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734623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EF90703-F5A0-4434-A6E4-2F481EA4BBEB}"/>
              </a:ext>
            </a:extLst>
          </p:cNvPr>
          <p:cNvSpPr/>
          <p:nvPr/>
        </p:nvSpPr>
        <p:spPr>
          <a:xfrm>
            <a:off x="584200" y="354038"/>
            <a:ext cx="1041589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u-RU" sz="3200" dirty="0"/>
              <a:t>Достоинства предложенного решения</a:t>
            </a:r>
          </a:p>
          <a:p>
            <a:pPr lvl="0" algn="ctr"/>
            <a:r>
              <a:rPr lang="ru-RU" sz="3200" dirty="0"/>
              <a:t> автоматического поиска мер поддержки</a:t>
            </a:r>
          </a:p>
        </p:txBody>
      </p:sp>
      <p:sp>
        <p:nvSpPr>
          <p:cNvPr id="5" name="Полилиния 19">
            <a:extLst>
              <a:ext uri="{FF2B5EF4-FFF2-40B4-BE49-F238E27FC236}">
                <a16:creationId xmlns:a16="http://schemas.microsoft.com/office/drawing/2014/main" id="{6FB711E3-C955-410E-ABBA-6AA160107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7" name="Надпись 32">
            <a:extLst>
              <a:ext uri="{FF2B5EF4-FFF2-40B4-BE49-F238E27FC236}">
                <a16:creationId xmlns:a16="http://schemas.microsoft.com/office/drawing/2014/main" id="{9DA083D3-C965-46D2-82BB-2FBF6ABE8E81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5</a:t>
            </a:fld>
            <a:endParaRPr lang="ru-RU" sz="1400" b="1" dirty="0">
              <a:solidFill>
                <a:schemeClr val="bg1"/>
              </a:solidFill>
            </a:endParaRPr>
          </a:p>
        </p:txBody>
      </p:sp>
      <p:graphicFrame>
        <p:nvGraphicFramePr>
          <p:cNvPr id="10" name="Схема 9"/>
          <p:cNvGraphicFramePr/>
          <p:nvPr>
            <p:extLst>
              <p:ext uri="{D42A27DB-BD31-4B8C-83A1-F6EECF244321}">
                <p14:modId xmlns:p14="http://schemas.microsoft.com/office/powerpoint/2010/main" val="989164977"/>
              </p:ext>
            </p:extLst>
          </p:nvPr>
        </p:nvGraphicFramePr>
        <p:xfrm>
          <a:off x="1409700" y="1431256"/>
          <a:ext cx="9169400" cy="4707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5108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D19621D-F07C-43DC-B6EF-BAA1E7A35F1C}"/>
              </a:ext>
            </a:extLst>
          </p:cNvPr>
          <p:cNvSpPr txBox="1"/>
          <p:nvPr/>
        </p:nvSpPr>
        <p:spPr>
          <a:xfrm>
            <a:off x="838200" y="1433384"/>
            <a:ext cx="2307876" cy="30777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ru-RU" sz="1400" b="1" dirty="0"/>
              <a:t>Авторизация пользователя</a:t>
            </a:r>
            <a:endParaRPr lang="en-US" sz="1400" b="1" dirty="0"/>
          </a:p>
        </p:txBody>
      </p:sp>
      <p:sp>
        <p:nvSpPr>
          <p:cNvPr id="10" name="Полилиния 19">
            <a:extLst>
              <a:ext uri="{FF2B5EF4-FFF2-40B4-BE49-F238E27FC236}">
                <a16:creationId xmlns:a16="http://schemas.microsoft.com/office/drawing/2014/main" id="{C829C455-E270-40D5-9F0C-1663C4721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11" name="Надпись 32">
            <a:extLst>
              <a:ext uri="{FF2B5EF4-FFF2-40B4-BE49-F238E27FC236}">
                <a16:creationId xmlns:a16="http://schemas.microsoft.com/office/drawing/2014/main" id="{94813064-DE46-4BDE-9B62-E18C0291451C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6</a:t>
            </a:fld>
            <a:endParaRPr lang="ru-RU" sz="1400" b="1" dirty="0">
              <a:solidFill>
                <a:schemeClr val="bg1"/>
              </a:solidFill>
            </a:endParaRP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41F5D1DF-2EE8-462B-AC34-3A951D411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8259"/>
          </a:xfrm>
        </p:spPr>
        <p:txBody>
          <a:bodyPr/>
          <a:lstStyle/>
          <a:p>
            <a:r>
              <a:rPr lang="ru-RU" dirty="0"/>
              <a:t>Скрин интерфейса прототипа</a:t>
            </a:r>
            <a:endParaRPr lang="en-US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02A127C-9356-46CD-B81A-54B3FB8987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82145"/>
            <a:ext cx="7753865" cy="465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464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D19621D-F07C-43DC-B6EF-BAA1E7A35F1C}"/>
              </a:ext>
            </a:extLst>
          </p:cNvPr>
          <p:cNvSpPr txBox="1"/>
          <p:nvPr/>
        </p:nvSpPr>
        <p:spPr>
          <a:xfrm>
            <a:off x="838200" y="1433384"/>
            <a:ext cx="3085717" cy="30777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ru-RU" sz="1400" b="1" dirty="0"/>
              <a:t>Главное меню управления данными </a:t>
            </a:r>
            <a:endParaRPr lang="en-US" sz="1400" b="1" dirty="0"/>
          </a:p>
        </p:txBody>
      </p:sp>
      <p:sp>
        <p:nvSpPr>
          <p:cNvPr id="10" name="Полилиния 19">
            <a:extLst>
              <a:ext uri="{FF2B5EF4-FFF2-40B4-BE49-F238E27FC236}">
                <a16:creationId xmlns:a16="http://schemas.microsoft.com/office/drawing/2014/main" id="{C829C455-E270-40D5-9F0C-1663C4721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11" name="Надпись 32">
            <a:extLst>
              <a:ext uri="{FF2B5EF4-FFF2-40B4-BE49-F238E27FC236}">
                <a16:creationId xmlns:a16="http://schemas.microsoft.com/office/drawing/2014/main" id="{94813064-DE46-4BDE-9B62-E18C0291451C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7</a:t>
            </a:fld>
            <a:endParaRPr lang="ru-RU" sz="1400" b="1" dirty="0">
              <a:solidFill>
                <a:schemeClr val="bg1"/>
              </a:solidFill>
            </a:endParaRP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41F5D1DF-2EE8-462B-AC34-3A951D411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8259"/>
          </a:xfrm>
        </p:spPr>
        <p:txBody>
          <a:bodyPr/>
          <a:lstStyle/>
          <a:p>
            <a:r>
              <a:rPr lang="ru-RU" dirty="0"/>
              <a:t>Скрин интерфейса прототипа</a:t>
            </a:r>
            <a:endParaRPr lang="en-US" dirty="0"/>
          </a:p>
        </p:txBody>
      </p:sp>
      <p:pic>
        <p:nvPicPr>
          <p:cNvPr id="2" name="Объект 1">
            <a:extLst>
              <a:ext uri="{FF2B5EF4-FFF2-40B4-BE49-F238E27FC236}">
                <a16:creationId xmlns:a16="http://schemas.microsoft.com/office/drawing/2014/main" id="{9D1F5442-13B2-4CAD-A602-FEEC998D7A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40372"/>
            <a:ext cx="7885670" cy="4732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842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олилиния 19">
            <a:extLst>
              <a:ext uri="{FF2B5EF4-FFF2-40B4-BE49-F238E27FC236}">
                <a16:creationId xmlns:a16="http://schemas.microsoft.com/office/drawing/2014/main" id="{C829C455-E270-40D5-9F0C-1663C4721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11" name="Надпись 32">
            <a:extLst>
              <a:ext uri="{FF2B5EF4-FFF2-40B4-BE49-F238E27FC236}">
                <a16:creationId xmlns:a16="http://schemas.microsoft.com/office/drawing/2014/main" id="{94813064-DE46-4BDE-9B62-E18C0291451C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8</a:t>
            </a:fld>
            <a:endParaRPr lang="ru-RU" sz="1400" b="1" dirty="0">
              <a:solidFill>
                <a:schemeClr val="bg1"/>
              </a:solidFill>
            </a:endParaRP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41F5D1DF-2EE8-462B-AC34-3A951D411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8259"/>
          </a:xfrm>
        </p:spPr>
        <p:txBody>
          <a:bodyPr/>
          <a:lstStyle/>
          <a:p>
            <a:r>
              <a:rPr lang="ru-RU" dirty="0"/>
              <a:t>Скрин интерфейса</a:t>
            </a:r>
            <a:r>
              <a:rPr lang="en-US" dirty="0"/>
              <a:t> </a:t>
            </a:r>
            <a:r>
              <a:rPr lang="ru-RU" dirty="0"/>
              <a:t>поиска мер</a:t>
            </a:r>
            <a:endParaRPr lang="en-US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601A2606-3FB1-46EE-99C4-180C6C390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30272"/>
            <a:ext cx="8800070" cy="528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402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олилиния 19">
            <a:extLst>
              <a:ext uri="{FF2B5EF4-FFF2-40B4-BE49-F238E27FC236}">
                <a16:creationId xmlns:a16="http://schemas.microsoft.com/office/drawing/2014/main" id="{C829C455-E270-40D5-9F0C-1663C4721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>
              <a:solidFill>
                <a:srgbClr val="98A3AD"/>
              </a:solidFill>
            </a:endParaRPr>
          </a:p>
        </p:txBody>
      </p:sp>
      <p:sp>
        <p:nvSpPr>
          <p:cNvPr id="11" name="Надпись 32">
            <a:extLst>
              <a:ext uri="{FF2B5EF4-FFF2-40B4-BE49-F238E27FC236}">
                <a16:creationId xmlns:a16="http://schemas.microsoft.com/office/drawing/2014/main" id="{94813064-DE46-4BDE-9B62-E18C0291451C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fld id="{BB08C02C-5728-4CF4-A798-F649550FEA70}" type="slidenum">
              <a:rPr lang="ru-RU" sz="1400" b="1" smtClean="0">
                <a:solidFill>
                  <a:schemeClr val="bg1"/>
                </a:solidFill>
              </a:rPr>
              <a:t>9</a:t>
            </a:fld>
            <a:endParaRPr lang="ru-RU" sz="1400" b="1" dirty="0">
              <a:solidFill>
                <a:schemeClr val="bg1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4C17E9C2-3D9D-4743-B16A-BA9CA7E80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459" y="85039"/>
            <a:ext cx="10515600" cy="1325563"/>
          </a:xfrm>
        </p:spPr>
        <p:txBody>
          <a:bodyPr/>
          <a:lstStyle/>
          <a:p>
            <a:r>
              <a:rPr lang="ru-RU" dirty="0"/>
              <a:t>Примеры поиска «своих» мер</a:t>
            </a:r>
            <a:endParaRPr lang="en-US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7076789-61A7-409B-A821-FD11999BF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41" y="1144632"/>
            <a:ext cx="9405551" cy="562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7907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7542838_TF88930311.potx" id="{A8DF82EE-00B2-4BDE-80BF-BCCE3A249254}" vid="{B8042EC5-BBE1-4A1A-AE83-188B1EEC8D1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на основе данных от компании 24Slides</Template>
  <TotalTime>0</TotalTime>
  <Words>348</Words>
  <Application>Microsoft Office PowerPoint</Application>
  <PresentationFormat>Широкоэкранный</PresentationFormat>
  <Paragraphs>91</Paragraphs>
  <Slides>17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Arial</vt:lpstr>
      <vt:lpstr>Calibri</vt:lpstr>
      <vt:lpstr>Century Gothic</vt:lpstr>
      <vt:lpstr>Segoe UI Light</vt:lpstr>
      <vt:lpstr>Wingdings 3</vt:lpstr>
      <vt:lpstr>Тема Office</vt:lpstr>
      <vt:lpstr>Слайд 1</vt:lpstr>
      <vt:lpstr>Разработка цифрового помощника для проактивного взаимодействия с пользователями «Навигатора мер поддержки» государственной информационной системы промышленности (ГИСП)</vt:lpstr>
      <vt:lpstr>Данные для вычисления мер поддержки </vt:lpstr>
      <vt:lpstr>Проблематика</vt:lpstr>
      <vt:lpstr>Презентация PowerPoint</vt:lpstr>
      <vt:lpstr>Скрин интерфейса прототипа</vt:lpstr>
      <vt:lpstr>Скрин интерфейса прототипа</vt:lpstr>
      <vt:lpstr>Скрин интерфейса поиска мер</vt:lpstr>
      <vt:lpstr>Примеры поиска «своих» мер</vt:lpstr>
      <vt:lpstr>Статистика для вычисления Рейтинга</vt:lpstr>
      <vt:lpstr>Вычисление Рейтинга</vt:lpstr>
      <vt:lpstr>Автоматизированный рубрикатор</vt:lpstr>
      <vt:lpstr>Ресурсы</vt:lpstr>
      <vt:lpstr>Презентация PowerPoint</vt:lpstr>
      <vt:lpstr>Презентация PowerPoint</vt:lpstr>
      <vt:lpstr>О команде:</vt:lpstr>
      <vt:lpstr>Слайд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2020-08-22T05:39:17Z</dcterms:created>
  <dcterms:modified xsi:type="dcterms:W3CDTF">2021-05-23T03:07:21Z</dcterms:modified>
</cp:coreProperties>
</file>